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145706237" r:id="rId2"/>
    <p:sldId id="2145706197" r:id="rId3"/>
    <p:sldId id="2145706285" r:id="rId4"/>
    <p:sldId id="286" r:id="rId5"/>
    <p:sldId id="2145706310" r:id="rId6"/>
    <p:sldId id="2145706287" r:id="rId7"/>
    <p:sldId id="2145706309" r:id="rId8"/>
    <p:sldId id="2145706319" r:id="rId9"/>
    <p:sldId id="2145706292" r:id="rId10"/>
    <p:sldId id="2145706317" r:id="rId11"/>
    <p:sldId id="2145706290" r:id="rId12"/>
    <p:sldId id="2145706294" r:id="rId13"/>
    <p:sldId id="2145706272" r:id="rId14"/>
    <p:sldId id="2134806397" r:id="rId15"/>
    <p:sldId id="2145706304" r:id="rId16"/>
    <p:sldId id="2145706307" r:id="rId17"/>
    <p:sldId id="2145706308" r:id="rId18"/>
    <p:sldId id="2145706315" r:id="rId19"/>
    <p:sldId id="2145706316" r:id="rId20"/>
    <p:sldId id="2145706318" r:id="rId21"/>
    <p:sldId id="2145706312" r:id="rId22"/>
    <p:sldId id="2145706305" r:id="rId23"/>
    <p:sldId id="2145706313" r:id="rId24"/>
    <p:sldId id="29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B994"/>
    <a:srgbClr val="FF7F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solidFill>
                <a:schemeClr val="tx1"/>
              </a:solidFill>
            </a:ln>
          </c:spPr>
          <c:dPt>
            <c:idx val="0"/>
            <c:bubble3D val="0"/>
            <c:spPr>
              <a:solidFill>
                <a:schemeClr val="accent5">
                  <a:shade val="53000"/>
                </a:schemeClr>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1C78-4C4F-9047-697EE1BC194D}"/>
              </c:ext>
            </c:extLst>
          </c:dPt>
          <c:dPt>
            <c:idx val="1"/>
            <c:bubble3D val="0"/>
            <c:spPr>
              <a:solidFill>
                <a:schemeClr val="accent5"/>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1C78-4C4F-9047-697EE1BC194D}"/>
              </c:ext>
            </c:extLst>
          </c:dPt>
          <c:dPt>
            <c:idx val="2"/>
            <c:bubble3D val="0"/>
            <c:spPr>
              <a:solidFill>
                <a:schemeClr val="accent5"/>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1C78-4C4F-9047-697EE1BC194D}"/>
              </c:ext>
            </c:extLst>
          </c:dPt>
          <c:dPt>
            <c:idx val="3"/>
            <c:bubble3D val="0"/>
            <c:spPr>
              <a:solidFill>
                <a:schemeClr val="accent5"/>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1C78-4C4F-9047-697EE1BC194D}"/>
              </c:ext>
            </c:extLst>
          </c:dPt>
          <c:dPt>
            <c:idx val="4"/>
            <c:bubble3D val="0"/>
            <c:spPr>
              <a:solidFill>
                <a:schemeClr val="accent5"/>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1C78-4C4F-9047-697EE1BC194D}"/>
              </c:ext>
            </c:extLst>
          </c:dPt>
          <c:dLbls>
            <c:dLbl>
              <c:idx val="0"/>
              <c:layout>
                <c:manualLayout>
                  <c:x val="-0.24439188775826082"/>
                  <c:y val="0.11098431436604653"/>
                </c:manualLayout>
              </c:layout>
              <c:spPr>
                <a:solidFill>
                  <a:schemeClr val="bg1"/>
                </a:solidFill>
                <a:ln>
                  <a:noFill/>
                </a:ln>
                <a:effectLst/>
              </c:spPr>
              <c:txPr>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endParaRPr lang="en-US"/>
                </a:p>
              </c:txPr>
              <c:dLblPos val="bestFit"/>
              <c:showLegendKey val="0"/>
              <c:showVal val="0"/>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1C78-4C4F-9047-697EE1BC194D}"/>
                </c:ext>
              </c:extLst>
            </c:dLbl>
            <c:dLbl>
              <c:idx val="1"/>
              <c:spPr>
                <a:solidFill>
                  <a:schemeClr val="bg1"/>
                </a:solidFill>
                <a:ln>
                  <a:noFill/>
                </a:ln>
                <a:effectLst/>
              </c:spPr>
              <c:txPr>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endParaRPr lang="en-US"/>
                </a:p>
              </c:txPr>
              <c:dLblPos val="in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C78-4C4F-9047-697EE1BC194D}"/>
                </c:ext>
              </c:extLst>
            </c:dLbl>
            <c:dLbl>
              <c:idx val="2"/>
              <c:layout>
                <c:manualLayout>
                  <c:x val="-2.7914633972109543E-2"/>
                  <c:y val="-0.14360972184102946"/>
                </c:manualLayout>
              </c:layout>
              <c:spPr>
                <a:solidFill>
                  <a:schemeClr val="bg1"/>
                </a:solidFill>
                <a:ln>
                  <a:noFill/>
                </a:ln>
                <a:effectLst/>
              </c:spPr>
              <c:txPr>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endParaRPr lang="en-US"/>
                </a:p>
              </c:txPr>
              <c:dLblPos val="bestFit"/>
              <c:showLegendKey val="0"/>
              <c:showVal val="0"/>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1C78-4C4F-9047-697EE1BC194D}"/>
                </c:ext>
              </c:extLst>
            </c:dLbl>
            <c:dLbl>
              <c:idx val="3"/>
              <c:spPr>
                <a:solidFill>
                  <a:schemeClr val="bg1"/>
                </a:solidFill>
                <a:ln>
                  <a:noFill/>
                </a:ln>
                <a:effectLst/>
              </c:spPr>
              <c:txPr>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endParaRPr lang="en-US"/>
                </a:p>
              </c:txPr>
              <c:dLblPos val="in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C78-4C4F-9047-697EE1BC194D}"/>
                </c:ext>
              </c:extLst>
            </c:dLbl>
            <c:dLbl>
              <c:idx val="4"/>
              <c:spPr>
                <a:solidFill>
                  <a:schemeClr val="bg1"/>
                </a:solidFill>
                <a:ln>
                  <a:noFill/>
                </a:ln>
                <a:effectLst/>
              </c:spPr>
              <c:txPr>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endParaRPr lang="en-US"/>
                </a:p>
              </c:txPr>
              <c:dLblPos val="inEnd"/>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C78-4C4F-9047-697EE1BC194D}"/>
                </c:ext>
              </c:extLst>
            </c:dLbl>
            <c:spPr>
              <a:solidFill>
                <a:schemeClr val="bg1"/>
              </a:solidFill>
            </c:spPr>
            <c:txPr>
              <a:bodyPr rot="0" spcFirstLastPara="1" vertOverflow="ellipsis" vert="horz" wrap="square" anchor="ctr" anchorCtr="1"/>
              <a:lstStyle/>
              <a:p>
                <a:pPr>
                  <a:defRPr sz="1100" b="1" i="0" u="none" strike="noStrike" kern="1200" spc="0" baseline="0">
                    <a:solidFill>
                      <a:schemeClr val="tx1"/>
                    </a:solidFill>
                    <a:latin typeface="+mn-lt"/>
                    <a:ea typeface="+mn-ea"/>
                    <a:cs typeface="+mn-cs"/>
                  </a:defRPr>
                </a:pPr>
                <a:endParaRPr lang="en-US"/>
              </a:p>
            </c:txPr>
            <c:dLblPos val="inEnd"/>
            <c:showLegendKey val="0"/>
            <c:showVal val="0"/>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Happy Faces</c:v>
                </c:pt>
                <c:pt idx="1">
                  <c:v>Urban Scenery</c:v>
                </c:pt>
                <c:pt idx="2">
                  <c:v>Warm Colours</c:v>
                </c:pt>
                <c:pt idx="3">
                  <c:v>Logo in first 20s</c:v>
                </c:pt>
                <c:pt idx="4">
                  <c:v>Fast Frame Length</c:v>
                </c:pt>
              </c:strCache>
            </c:strRef>
          </c:cat>
          <c:val>
            <c:numRef>
              <c:f>Sheet1!$B$2:$B$6</c:f>
              <c:numCache>
                <c:formatCode>0%</c:formatCode>
                <c:ptCount val="5"/>
                <c:pt idx="0">
                  <c:v>0.17</c:v>
                </c:pt>
                <c:pt idx="1">
                  <c:v>0.04</c:v>
                </c:pt>
                <c:pt idx="2">
                  <c:v>0.15</c:v>
                </c:pt>
                <c:pt idx="3">
                  <c:v>0.05</c:v>
                </c:pt>
                <c:pt idx="4">
                  <c:v>0.16</c:v>
                </c:pt>
              </c:numCache>
            </c:numRef>
          </c:val>
          <c:extLst>
            <c:ext xmlns:c16="http://schemas.microsoft.com/office/drawing/2014/chart" uri="{C3380CC4-5D6E-409C-BE32-E72D297353CC}">
              <c16:uniqueId val="{0000000A-1C78-4C4F-9047-697EE1BC194D}"/>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5182F-EDCF-1843-BE4E-EE521D4898DA}" type="datetimeFigureOut">
              <a:rPr lang="en-US" smtClean="0"/>
              <a:t>8/5/2021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531B71-9BF4-6D4F-8B7D-FBB81ECC8057}" type="slidenum">
              <a:rPr lang="en-US" smtClean="0"/>
              <a:t>‹#›</a:t>
            </a:fld>
            <a:endParaRPr lang="en-US"/>
          </a:p>
        </p:txBody>
      </p:sp>
    </p:spTree>
    <p:extLst>
      <p:ext uri="{BB962C8B-B14F-4D97-AF65-F5344CB8AC3E}">
        <p14:creationId xmlns:p14="http://schemas.microsoft.com/office/powerpoint/2010/main" val="615090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531B71-9BF4-6D4F-8B7D-FBB81ECC8057}" type="slidenum">
              <a:rPr lang="en-US" smtClean="0"/>
              <a:t>1</a:t>
            </a:fld>
            <a:endParaRPr lang="en-US"/>
          </a:p>
        </p:txBody>
      </p:sp>
    </p:spTree>
    <p:extLst>
      <p:ext uri="{BB962C8B-B14F-4D97-AF65-F5344CB8AC3E}">
        <p14:creationId xmlns:p14="http://schemas.microsoft.com/office/powerpoint/2010/main" val="276389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12</a:t>
            </a:fld>
            <a:endParaRPr lang="en-US"/>
          </a:p>
        </p:txBody>
      </p:sp>
    </p:spTree>
    <p:extLst>
      <p:ext uri="{BB962C8B-B14F-4D97-AF65-F5344CB8AC3E}">
        <p14:creationId xmlns:p14="http://schemas.microsoft.com/office/powerpoint/2010/main" val="394815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13</a:t>
            </a:fld>
            <a:endParaRPr lang="en-US"/>
          </a:p>
        </p:txBody>
      </p:sp>
    </p:spTree>
    <p:extLst>
      <p:ext uri="{BB962C8B-B14F-4D97-AF65-F5344CB8AC3E}">
        <p14:creationId xmlns:p14="http://schemas.microsoft.com/office/powerpoint/2010/main" val="1784336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14</a:t>
            </a:fld>
            <a:endParaRPr lang="en-US"/>
          </a:p>
        </p:txBody>
      </p:sp>
    </p:spTree>
    <p:extLst>
      <p:ext uri="{BB962C8B-B14F-4D97-AF65-F5344CB8AC3E}">
        <p14:creationId xmlns:p14="http://schemas.microsoft.com/office/powerpoint/2010/main" val="1157613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15</a:t>
            </a:fld>
            <a:endParaRPr lang="en-US"/>
          </a:p>
        </p:txBody>
      </p:sp>
    </p:spTree>
    <p:extLst>
      <p:ext uri="{BB962C8B-B14F-4D97-AF65-F5344CB8AC3E}">
        <p14:creationId xmlns:p14="http://schemas.microsoft.com/office/powerpoint/2010/main" val="1613503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Proxy for attention</a:t>
            </a:r>
          </a:p>
          <a:p>
            <a:r>
              <a:rPr lang="en-US"/>
              <a:t>High VTR contributes to quality score -&gt; cheaper ads</a:t>
            </a:r>
          </a:p>
        </p:txBody>
      </p:sp>
      <p:sp>
        <p:nvSpPr>
          <p:cNvPr id="4" name="Slide Number Placeholder 3"/>
          <p:cNvSpPr>
            <a:spLocks noGrp="1"/>
          </p:cNvSpPr>
          <p:nvPr>
            <p:ph type="sldNum" sz="quarter" idx="5"/>
          </p:nvPr>
        </p:nvSpPr>
        <p:spPr/>
        <p:txBody>
          <a:bodyPr/>
          <a:lstStyle/>
          <a:p>
            <a:fld id="{FB531B71-9BF4-6D4F-8B7D-FBB81ECC8057}" type="slidenum">
              <a:rPr lang="en-US" smtClean="0"/>
              <a:t>16</a:t>
            </a:fld>
            <a:endParaRPr lang="en-US"/>
          </a:p>
        </p:txBody>
      </p:sp>
    </p:spTree>
    <p:extLst>
      <p:ext uri="{BB962C8B-B14F-4D97-AF65-F5344CB8AC3E}">
        <p14:creationId xmlns:p14="http://schemas.microsoft.com/office/powerpoint/2010/main" val="563135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Change ad creative to optimise performance per audience</a:t>
            </a:r>
            <a:r>
              <a:rPr lang="en-US" sz="1200"/>
              <a:t>. For example, what is most compelling to customers vs prospects. </a:t>
            </a:r>
            <a:r>
              <a:rPr lang="en-US"/>
              <a:t>The activation automation can happen anywhere DCO can automate. </a:t>
            </a:r>
            <a:r>
              <a:rPr lang="en-GB" sz="1200" b="0" i="0" kern="1200">
                <a:solidFill>
                  <a:schemeClr val="tx1"/>
                </a:solidFill>
                <a:effectLst/>
                <a:latin typeface="+mn-lt"/>
                <a:ea typeface="+mn-ea"/>
                <a:cs typeface="+mn-cs"/>
              </a:rPr>
              <a:t>Google </a:t>
            </a:r>
            <a:r>
              <a:rPr lang="en-GB" sz="1200" b="0" i="0" kern="1200" err="1">
                <a:solidFill>
                  <a:schemeClr val="tx1"/>
                </a:solidFill>
                <a:effectLst/>
                <a:latin typeface="+mn-lt"/>
                <a:ea typeface="+mn-ea"/>
                <a:cs typeface="+mn-cs"/>
              </a:rPr>
              <a:t>unskippable</a:t>
            </a:r>
            <a:r>
              <a:rPr lang="en-GB" sz="1200" b="0" i="0" kern="1200">
                <a:solidFill>
                  <a:schemeClr val="tx1"/>
                </a:solidFill>
                <a:effectLst/>
                <a:latin typeface="+mn-lt"/>
                <a:ea typeface="+mn-ea"/>
                <a:cs typeface="+mn-cs"/>
              </a:rPr>
              <a:t> labs have done research work on it on close to 100k video creatives and performance datasets</a:t>
            </a:r>
            <a:r>
              <a:rPr lang="en-US" sz="1200" b="0" i="0" kern="1200">
                <a:solidFill>
                  <a:schemeClr val="tx1"/>
                </a:solidFill>
                <a:effectLst/>
                <a:latin typeface="+mn-lt"/>
                <a:ea typeface="+mn-ea"/>
                <a:cs typeface="+mn-cs"/>
              </a:rPr>
              <a:t>.</a:t>
            </a:r>
            <a:endParaRPr lang="en-GB"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B531B71-9BF4-6D4F-8B7D-FBB81ECC8057}" type="slidenum">
              <a:rPr lang="en-US" smtClean="0"/>
              <a:t>17</a:t>
            </a:fld>
            <a:endParaRPr lang="en-US"/>
          </a:p>
        </p:txBody>
      </p:sp>
    </p:spTree>
    <p:extLst>
      <p:ext uri="{BB962C8B-B14F-4D97-AF65-F5344CB8AC3E}">
        <p14:creationId xmlns:p14="http://schemas.microsoft.com/office/powerpoint/2010/main" val="2052397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of these components should be tested in order to </a:t>
            </a:r>
            <a:r>
              <a:rPr lang="en-US" err="1"/>
              <a:t>maximise</a:t>
            </a:r>
            <a:r>
              <a:rPr lang="en-US"/>
              <a:t> creative performance</a:t>
            </a:r>
          </a:p>
        </p:txBody>
      </p:sp>
      <p:sp>
        <p:nvSpPr>
          <p:cNvPr id="4" name="Slide Number Placeholder 3"/>
          <p:cNvSpPr>
            <a:spLocks noGrp="1"/>
          </p:cNvSpPr>
          <p:nvPr>
            <p:ph type="sldNum" sz="quarter" idx="5"/>
          </p:nvPr>
        </p:nvSpPr>
        <p:spPr/>
        <p:txBody>
          <a:bodyPr/>
          <a:lstStyle/>
          <a:p>
            <a:fld id="{FB531B71-9BF4-6D4F-8B7D-FBB81ECC8057}" type="slidenum">
              <a:rPr lang="en-US" smtClean="0"/>
              <a:t>21</a:t>
            </a:fld>
            <a:endParaRPr lang="en-US"/>
          </a:p>
        </p:txBody>
      </p:sp>
    </p:spTree>
    <p:extLst>
      <p:ext uri="{BB962C8B-B14F-4D97-AF65-F5344CB8AC3E}">
        <p14:creationId xmlns:p14="http://schemas.microsoft.com/office/powerpoint/2010/main" val="3458252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22</a:t>
            </a:fld>
            <a:endParaRPr lang="en-US"/>
          </a:p>
        </p:txBody>
      </p:sp>
    </p:spTree>
    <p:extLst>
      <p:ext uri="{BB962C8B-B14F-4D97-AF65-F5344CB8AC3E}">
        <p14:creationId xmlns:p14="http://schemas.microsoft.com/office/powerpoint/2010/main" val="3054671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24</a:t>
            </a:fld>
            <a:endParaRPr lang="en-US"/>
          </a:p>
        </p:txBody>
      </p:sp>
    </p:spTree>
    <p:extLst>
      <p:ext uri="{BB962C8B-B14F-4D97-AF65-F5344CB8AC3E}">
        <p14:creationId xmlns:p14="http://schemas.microsoft.com/office/powerpoint/2010/main" val="3517126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2</a:t>
            </a:fld>
            <a:endParaRPr lang="en-US"/>
          </a:p>
        </p:txBody>
      </p:sp>
    </p:spTree>
    <p:extLst>
      <p:ext uri="{BB962C8B-B14F-4D97-AF65-F5344CB8AC3E}">
        <p14:creationId xmlns:p14="http://schemas.microsoft.com/office/powerpoint/2010/main" val="3500857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3</a:t>
            </a:fld>
            <a:endParaRPr lang="en-US"/>
          </a:p>
        </p:txBody>
      </p:sp>
    </p:spTree>
    <p:extLst>
      <p:ext uri="{BB962C8B-B14F-4D97-AF65-F5344CB8AC3E}">
        <p14:creationId xmlns:p14="http://schemas.microsoft.com/office/powerpoint/2010/main" val="178286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4</a:t>
            </a:fld>
            <a:endParaRPr lang="en-US"/>
          </a:p>
        </p:txBody>
      </p:sp>
    </p:spTree>
    <p:extLst>
      <p:ext uri="{BB962C8B-B14F-4D97-AF65-F5344CB8AC3E}">
        <p14:creationId xmlns:p14="http://schemas.microsoft.com/office/powerpoint/2010/main" val="3538222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5</a:t>
            </a:fld>
            <a:endParaRPr lang="en-US"/>
          </a:p>
        </p:txBody>
      </p:sp>
    </p:spTree>
    <p:extLst>
      <p:ext uri="{BB962C8B-B14F-4D97-AF65-F5344CB8AC3E}">
        <p14:creationId xmlns:p14="http://schemas.microsoft.com/office/powerpoint/2010/main" val="91381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6</a:t>
            </a:fld>
            <a:endParaRPr lang="en-US"/>
          </a:p>
        </p:txBody>
      </p:sp>
    </p:spTree>
    <p:extLst>
      <p:ext uri="{BB962C8B-B14F-4D97-AF65-F5344CB8AC3E}">
        <p14:creationId xmlns:p14="http://schemas.microsoft.com/office/powerpoint/2010/main" val="141040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NLP = neural linguistic </a:t>
            </a:r>
            <a:r>
              <a:rPr lang="en-US" err="1"/>
              <a:t>progamming</a:t>
            </a:r>
            <a:endParaRPr lang="en-US"/>
          </a:p>
          <a:p>
            <a:r>
              <a:rPr lang="en-US"/>
              <a:t>Neural networks = Deep learning is a form of machine learning, inspired by human brain neural networks</a:t>
            </a:r>
          </a:p>
        </p:txBody>
      </p:sp>
      <p:sp>
        <p:nvSpPr>
          <p:cNvPr id="4" name="Slide Number Placeholder 3"/>
          <p:cNvSpPr>
            <a:spLocks noGrp="1"/>
          </p:cNvSpPr>
          <p:nvPr>
            <p:ph type="sldNum" sz="quarter" idx="5"/>
          </p:nvPr>
        </p:nvSpPr>
        <p:spPr/>
        <p:txBody>
          <a:bodyPr/>
          <a:lstStyle/>
          <a:p>
            <a:fld id="{FB531B71-9BF4-6D4F-8B7D-FBB81ECC8057}" type="slidenum">
              <a:rPr lang="en-US" smtClean="0"/>
              <a:t>7</a:t>
            </a:fld>
            <a:endParaRPr lang="en-US"/>
          </a:p>
        </p:txBody>
      </p:sp>
    </p:spTree>
    <p:extLst>
      <p:ext uri="{BB962C8B-B14F-4D97-AF65-F5344CB8AC3E}">
        <p14:creationId xmlns:p14="http://schemas.microsoft.com/office/powerpoint/2010/main" val="458834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9</a:t>
            </a:fld>
            <a:endParaRPr lang="en-US"/>
          </a:p>
        </p:txBody>
      </p:sp>
    </p:spTree>
    <p:extLst>
      <p:ext uri="{BB962C8B-B14F-4D97-AF65-F5344CB8AC3E}">
        <p14:creationId xmlns:p14="http://schemas.microsoft.com/office/powerpoint/2010/main" val="205943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531B71-9BF4-6D4F-8B7D-FBB81ECC8057}" type="slidenum">
              <a:rPr lang="en-US" smtClean="0"/>
              <a:t>11</a:t>
            </a:fld>
            <a:endParaRPr lang="en-US"/>
          </a:p>
        </p:txBody>
      </p:sp>
    </p:spTree>
    <p:extLst>
      <p:ext uri="{BB962C8B-B14F-4D97-AF65-F5344CB8AC3E}">
        <p14:creationId xmlns:p14="http://schemas.microsoft.com/office/powerpoint/2010/main" val="2242678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Picture_Orange">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82C71B-7A75-F347-8DCA-6B1BDAA4DA75}"/>
              </a:ext>
            </a:extLst>
          </p:cNvPr>
          <p:cNvSpPr/>
          <p:nvPr userDrawn="1"/>
        </p:nvSpPr>
        <p:spPr>
          <a:xfrm>
            <a:off x="3314700" y="190500"/>
            <a:ext cx="244201" cy="6477000"/>
          </a:xfrm>
          <a:prstGeom prst="rect">
            <a:avLst/>
          </a:prstGeom>
          <a:pattFill prst="wdDnDiag">
            <a:fgClr>
              <a:schemeClr val="accent4"/>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4" name="Date Placeholder"/>
          <p:cNvSpPr>
            <a:spLocks noGrp="1"/>
          </p:cNvSpPr>
          <p:nvPr>
            <p:ph type="body" sz="quarter" idx="12" hasCustomPrompt="1"/>
          </p:nvPr>
        </p:nvSpPr>
        <p:spPr bwMode="gray">
          <a:xfrm>
            <a:off x="3977088" y="5957252"/>
            <a:ext cx="2880000" cy="216000"/>
          </a:xfrm>
        </p:spPr>
        <p:txBody>
          <a:bodyPr/>
          <a:lstStyle>
            <a:lvl1pPr marL="0" indent="0" algn="l">
              <a:spcBef>
                <a:spcPts val="0"/>
              </a:spcBef>
              <a:buFont typeface="Arial" panose="020B0604020202020204" pitchFamily="34" charset="0"/>
              <a:buNone/>
              <a:defRPr sz="1600" cap="all" baseline="0">
                <a:solidFill>
                  <a:schemeClr val="accent2"/>
                </a:solidFill>
              </a:defRPr>
            </a:lvl1pPr>
            <a:lvl2pPr marL="0" indent="0">
              <a:spcBef>
                <a:spcPts val="0"/>
              </a:spcBef>
              <a:buNone/>
              <a:defRPr sz="1600">
                <a:solidFill>
                  <a:schemeClr val="bg1"/>
                </a:solidFill>
              </a:defRPr>
            </a:lvl2pPr>
            <a:lvl3pPr marL="0" indent="0">
              <a:spcBef>
                <a:spcPts val="0"/>
              </a:spcBef>
              <a:buNone/>
              <a:defRPr sz="1600">
                <a:solidFill>
                  <a:schemeClr val="bg1"/>
                </a:solidFill>
              </a:defRPr>
            </a:lvl3pPr>
            <a:lvl4pPr marL="0" indent="0">
              <a:spcBef>
                <a:spcPts val="0"/>
              </a:spcBef>
              <a:buNone/>
              <a:defRPr sz="1600">
                <a:solidFill>
                  <a:schemeClr val="bg1"/>
                </a:solidFill>
              </a:defRPr>
            </a:lvl4pPr>
            <a:lvl5pPr marL="0" indent="0">
              <a:spcBef>
                <a:spcPts val="0"/>
              </a:spcBef>
              <a:buNone/>
              <a:defRPr sz="1600">
                <a:solidFill>
                  <a:schemeClr val="bg1"/>
                </a:solidFill>
              </a:defRPr>
            </a:lvl5pPr>
            <a:lvl6pPr marL="0" indent="0">
              <a:spcBef>
                <a:spcPts val="0"/>
              </a:spcBef>
              <a:buNone/>
              <a:defRPr sz="1600">
                <a:solidFill>
                  <a:schemeClr val="bg1"/>
                </a:solidFill>
              </a:defRPr>
            </a:lvl6pPr>
            <a:lvl7pPr marL="0" indent="0">
              <a:spcBef>
                <a:spcPts val="0"/>
              </a:spcBef>
              <a:buNone/>
              <a:defRPr sz="1600">
                <a:solidFill>
                  <a:schemeClr val="bg1"/>
                </a:solidFill>
              </a:defRPr>
            </a:lvl7pPr>
            <a:lvl8pPr marL="0" indent="0">
              <a:spcBef>
                <a:spcPts val="0"/>
              </a:spcBef>
              <a:buNone/>
              <a:defRPr sz="1600">
                <a:solidFill>
                  <a:schemeClr val="bg1"/>
                </a:solidFill>
              </a:defRPr>
            </a:lvl8pPr>
            <a:lvl9pPr marL="0" indent="0">
              <a:spcBef>
                <a:spcPts val="0"/>
              </a:spcBef>
              <a:buNone/>
              <a:defRPr sz="1600">
                <a:solidFill>
                  <a:schemeClr val="bg1"/>
                </a:solidFill>
              </a:defRPr>
            </a:lvl9pPr>
          </a:lstStyle>
          <a:p>
            <a:pPr lvl="0"/>
            <a:r>
              <a:rPr lang="en-GB"/>
              <a:t>&lt;INSERT DATE&gt;</a:t>
            </a:r>
          </a:p>
        </p:txBody>
      </p:sp>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3977089" y="3314700"/>
            <a:ext cx="7567212" cy="2351272"/>
          </a:xfrm>
        </p:spPr>
        <p:txBody>
          <a:bodyPr anchor="t" anchorCtr="0"/>
          <a:lstStyle>
            <a:lvl1pPr algn="l">
              <a:lnSpc>
                <a:spcPct val="85000"/>
              </a:lnSpc>
              <a:defRPr sz="6000">
                <a:solidFill>
                  <a:schemeClr val="accent4"/>
                </a:solidFill>
              </a:defRPr>
            </a:lvl1pPr>
          </a:lstStyle>
          <a:p>
            <a:r>
              <a:rPr lang="en-US" err="1"/>
              <a:t>ENter</a:t>
            </a:r>
            <a:r>
              <a:rPr lang="en-US"/>
              <a:t> title here</a:t>
            </a:r>
            <a:endParaRPr lang="en-GB"/>
          </a:p>
        </p:txBody>
      </p:sp>
      <p:sp>
        <p:nvSpPr>
          <p:cNvPr id="4" name="Picture Placeholder 3">
            <a:extLst>
              <a:ext uri="{FF2B5EF4-FFF2-40B4-BE49-F238E27FC236}">
                <a16:creationId xmlns:a16="http://schemas.microsoft.com/office/drawing/2014/main" id="{D7E15EC3-72E7-0340-B6C1-8BD9DC5DD8F1}"/>
              </a:ext>
            </a:extLst>
          </p:cNvPr>
          <p:cNvSpPr>
            <a:spLocks noGrp="1"/>
          </p:cNvSpPr>
          <p:nvPr>
            <p:ph type="pic" sz="quarter" idx="13"/>
          </p:nvPr>
        </p:nvSpPr>
        <p:spPr>
          <a:xfrm>
            <a:off x="190500" y="190500"/>
            <a:ext cx="3124200" cy="6477000"/>
          </a:xfrm>
          <a:solidFill>
            <a:schemeClr val="bg1"/>
          </a:solidFill>
        </p:spPr>
        <p:txBody>
          <a:bodyPr/>
          <a:lstStyle/>
          <a:p>
            <a:r>
              <a:rPr lang="en-GB"/>
              <a:t>Click icon to add picture</a:t>
            </a:r>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Tree>
    <p:extLst>
      <p:ext uri="{BB962C8B-B14F-4D97-AF65-F5344CB8AC3E}">
        <p14:creationId xmlns:p14="http://schemas.microsoft.com/office/powerpoint/2010/main" val="1668079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hankyou_Blue">
    <p:bg>
      <p:bgPr>
        <a:pattFill prst="wdDnDiag">
          <a:fgClr>
            <a:schemeClr val="accent6"/>
          </a:fgClr>
          <a:bgClr>
            <a:schemeClr val="accent1"/>
          </a:bgClr>
        </a:patt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06837A-240D-F644-9C33-2F5095AD395D}"/>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2312394" y="3314700"/>
            <a:ext cx="7567212" cy="2351272"/>
          </a:xfrm>
        </p:spPr>
        <p:txBody>
          <a:bodyPr anchor="t" anchorCtr="0"/>
          <a:lstStyle>
            <a:lvl1pPr algn="ctr">
              <a:lnSpc>
                <a:spcPct val="85000"/>
              </a:lnSpc>
              <a:defRPr sz="6000">
                <a:solidFill>
                  <a:schemeClr val="accent6"/>
                </a:solidFill>
              </a:defRPr>
            </a:lvl1pPr>
          </a:lstStyle>
          <a:p>
            <a:r>
              <a:rPr lang="en-US"/>
              <a:t>Enter title/ thank you here</a:t>
            </a:r>
            <a:endParaRPr lang="en-GB"/>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Tree>
    <p:extLst>
      <p:ext uri="{BB962C8B-B14F-4D97-AF65-F5344CB8AC3E}">
        <p14:creationId xmlns:p14="http://schemas.microsoft.com/office/powerpoint/2010/main" val="2500821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Thankyou_Green">
    <p:bg>
      <p:bgPr>
        <a:pattFill prst="wdDnDiag">
          <a:fgClr>
            <a:schemeClr val="accent3"/>
          </a:fgClr>
          <a:bgClr>
            <a:schemeClr val="accent1"/>
          </a:bgClr>
        </a:patt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06837A-240D-F644-9C33-2F5095AD395D}"/>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2312394" y="3314700"/>
            <a:ext cx="7567212" cy="2351272"/>
          </a:xfrm>
        </p:spPr>
        <p:txBody>
          <a:bodyPr anchor="t" anchorCtr="0"/>
          <a:lstStyle>
            <a:lvl1pPr algn="ctr">
              <a:lnSpc>
                <a:spcPct val="85000"/>
              </a:lnSpc>
              <a:defRPr sz="6000">
                <a:solidFill>
                  <a:schemeClr val="accent3"/>
                </a:solidFill>
              </a:defRPr>
            </a:lvl1pPr>
          </a:lstStyle>
          <a:p>
            <a:r>
              <a:rPr lang="en-US"/>
              <a:t>Enter title/ thank you here</a:t>
            </a:r>
            <a:endParaRPr lang="en-GB"/>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Tree>
    <p:extLst>
      <p:ext uri="{BB962C8B-B14F-4D97-AF65-F5344CB8AC3E}">
        <p14:creationId xmlns:p14="http://schemas.microsoft.com/office/powerpoint/2010/main" val="545724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Thankyou_Purple">
    <p:bg>
      <p:bgPr>
        <a:pattFill prst="wdDnDiag">
          <a:fgClr>
            <a:schemeClr val="accent5"/>
          </a:fgClr>
          <a:bgClr>
            <a:schemeClr val="accent1"/>
          </a:bgClr>
        </a:patt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06837A-240D-F644-9C33-2F5095AD395D}"/>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2312394" y="3314700"/>
            <a:ext cx="7567212" cy="2351272"/>
          </a:xfrm>
        </p:spPr>
        <p:txBody>
          <a:bodyPr anchor="t" anchorCtr="0"/>
          <a:lstStyle>
            <a:lvl1pPr algn="ctr">
              <a:lnSpc>
                <a:spcPct val="85000"/>
              </a:lnSpc>
              <a:defRPr sz="6000">
                <a:solidFill>
                  <a:schemeClr val="accent5"/>
                </a:solidFill>
              </a:defRPr>
            </a:lvl1pPr>
          </a:lstStyle>
          <a:p>
            <a:r>
              <a:rPr lang="en-US"/>
              <a:t>Enter title/ thank you here</a:t>
            </a:r>
            <a:endParaRPr lang="en-GB"/>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Tree>
    <p:extLst>
      <p:ext uri="{BB962C8B-B14F-4D97-AF65-F5344CB8AC3E}">
        <p14:creationId xmlns:p14="http://schemas.microsoft.com/office/powerpoint/2010/main" val="1553277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Thankyou_Cream">
    <p:bg>
      <p:bgPr>
        <a:pattFill prst="wdDnDiag">
          <a:fgClr>
            <a:schemeClr val="accent2"/>
          </a:fgClr>
          <a:bgClr>
            <a:schemeClr val="accent1"/>
          </a:bgClr>
        </a:patt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06837A-240D-F644-9C33-2F5095AD395D}"/>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2312394" y="3314700"/>
            <a:ext cx="7567212" cy="2351272"/>
          </a:xfrm>
        </p:spPr>
        <p:txBody>
          <a:bodyPr anchor="t" anchorCtr="0"/>
          <a:lstStyle>
            <a:lvl1pPr algn="ctr">
              <a:lnSpc>
                <a:spcPct val="85000"/>
              </a:lnSpc>
              <a:defRPr sz="6000">
                <a:solidFill>
                  <a:schemeClr val="accent2"/>
                </a:solidFill>
              </a:defRPr>
            </a:lvl1pPr>
          </a:lstStyle>
          <a:p>
            <a:r>
              <a:rPr lang="en-US"/>
              <a:t>Enter title/ thank you here</a:t>
            </a:r>
            <a:endParaRPr lang="en-GB"/>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Tree>
    <p:extLst>
      <p:ext uri="{BB962C8B-B14F-4D97-AF65-F5344CB8AC3E}">
        <p14:creationId xmlns:p14="http://schemas.microsoft.com/office/powerpoint/2010/main" val="3037510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_6/3 Section">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84094E-309E-AB49-8D2F-F96796C945CC}"/>
              </a:ext>
            </a:extLst>
          </p:cNvPr>
          <p:cNvSpPr/>
          <p:nvPr userDrawn="1"/>
        </p:nvSpPr>
        <p:spPr>
          <a:xfrm>
            <a:off x="1" y="0"/>
            <a:ext cx="193351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7" name="Text Placeholder 13">
            <a:extLst>
              <a:ext uri="{FF2B5EF4-FFF2-40B4-BE49-F238E27FC236}">
                <a16:creationId xmlns:a16="http://schemas.microsoft.com/office/drawing/2014/main" id="{BCE88108-1461-0B49-8F7D-17FD43BDA21F}"/>
              </a:ext>
            </a:extLst>
          </p:cNvPr>
          <p:cNvSpPr>
            <a:spLocks noGrp="1"/>
          </p:cNvSpPr>
          <p:nvPr>
            <p:ph type="body" sz="quarter" idx="12" hasCustomPrompt="1"/>
          </p:nvPr>
        </p:nvSpPr>
        <p:spPr>
          <a:xfrm>
            <a:off x="2673358" y="654201"/>
            <a:ext cx="1282684" cy="595479"/>
          </a:xfrm>
          <a:noFill/>
        </p:spPr>
        <p:txBody>
          <a:bodyPr lIns="0" tIns="0" anchor="t"/>
          <a:lstStyle>
            <a:lvl1pPr algn="l">
              <a:defRPr sz="4000" b="1" i="0" cap="all" baseline="0">
                <a:solidFill>
                  <a:schemeClr val="accent4"/>
                </a:solidFill>
                <a:latin typeface="+mj-lt"/>
              </a:defRPr>
            </a:lvl1pPr>
          </a:lstStyle>
          <a:p>
            <a:pPr lvl="0"/>
            <a:r>
              <a:rPr lang="en-GB"/>
              <a:t>01.</a:t>
            </a:r>
          </a:p>
        </p:txBody>
      </p:sp>
      <p:sp>
        <p:nvSpPr>
          <p:cNvPr id="8" name="Text Placeholder 13">
            <a:extLst>
              <a:ext uri="{FF2B5EF4-FFF2-40B4-BE49-F238E27FC236}">
                <a16:creationId xmlns:a16="http://schemas.microsoft.com/office/drawing/2014/main" id="{C63A23A2-D192-E641-A29E-E4E289377808}"/>
              </a:ext>
            </a:extLst>
          </p:cNvPr>
          <p:cNvSpPr>
            <a:spLocks noGrp="1"/>
          </p:cNvSpPr>
          <p:nvPr>
            <p:ph type="body" sz="quarter" idx="13"/>
          </p:nvPr>
        </p:nvSpPr>
        <p:spPr>
          <a:xfrm>
            <a:off x="2673358" y="1376453"/>
            <a:ext cx="3655798" cy="631409"/>
          </a:xfrm>
          <a:noFill/>
        </p:spPr>
        <p:txBody>
          <a:bodyPr lIns="0" tIns="0" anchor="t"/>
          <a:lstStyle>
            <a:lvl1pPr algn="l">
              <a:defRPr sz="1600" b="1" i="0" cap="all" baseline="0">
                <a:solidFill>
                  <a:schemeClr val="accent4"/>
                </a:solidFill>
                <a:latin typeface="+mj-lt"/>
              </a:defRPr>
            </a:lvl1pPr>
          </a:lstStyle>
          <a:p>
            <a:pPr lvl="0"/>
            <a:r>
              <a:rPr lang="en-GB"/>
              <a:t>Click to edit Master text styles</a:t>
            </a:r>
          </a:p>
        </p:txBody>
      </p:sp>
      <p:sp>
        <p:nvSpPr>
          <p:cNvPr id="9" name="Text Placeholder 13">
            <a:extLst>
              <a:ext uri="{FF2B5EF4-FFF2-40B4-BE49-F238E27FC236}">
                <a16:creationId xmlns:a16="http://schemas.microsoft.com/office/drawing/2014/main" id="{049CFC04-9544-B241-A89A-114D5BD62969}"/>
              </a:ext>
            </a:extLst>
          </p:cNvPr>
          <p:cNvSpPr>
            <a:spLocks noGrp="1"/>
          </p:cNvSpPr>
          <p:nvPr>
            <p:ph type="body" sz="quarter" idx="14" hasCustomPrompt="1"/>
          </p:nvPr>
        </p:nvSpPr>
        <p:spPr>
          <a:xfrm>
            <a:off x="2673358" y="2752169"/>
            <a:ext cx="1282684" cy="595479"/>
          </a:xfrm>
          <a:noFill/>
        </p:spPr>
        <p:txBody>
          <a:bodyPr lIns="0" tIns="0" anchor="t"/>
          <a:lstStyle>
            <a:lvl1pPr algn="l">
              <a:defRPr sz="4000" b="1" i="0" cap="all" baseline="0">
                <a:solidFill>
                  <a:schemeClr val="accent5"/>
                </a:solidFill>
                <a:latin typeface="+mj-lt"/>
              </a:defRPr>
            </a:lvl1pPr>
          </a:lstStyle>
          <a:p>
            <a:pPr lvl="0"/>
            <a:r>
              <a:rPr lang="en-GB"/>
              <a:t>02.</a:t>
            </a:r>
          </a:p>
        </p:txBody>
      </p:sp>
      <p:sp>
        <p:nvSpPr>
          <p:cNvPr id="10" name="Text Placeholder 13">
            <a:extLst>
              <a:ext uri="{FF2B5EF4-FFF2-40B4-BE49-F238E27FC236}">
                <a16:creationId xmlns:a16="http://schemas.microsoft.com/office/drawing/2014/main" id="{94675685-885C-1848-BCAB-B5C62D88E862}"/>
              </a:ext>
            </a:extLst>
          </p:cNvPr>
          <p:cNvSpPr>
            <a:spLocks noGrp="1"/>
          </p:cNvSpPr>
          <p:nvPr>
            <p:ph type="body" sz="quarter" idx="15"/>
          </p:nvPr>
        </p:nvSpPr>
        <p:spPr>
          <a:xfrm>
            <a:off x="2673358" y="3474421"/>
            <a:ext cx="3655798" cy="631409"/>
          </a:xfrm>
          <a:noFill/>
        </p:spPr>
        <p:txBody>
          <a:bodyPr lIns="0" tIns="0" anchor="t"/>
          <a:lstStyle>
            <a:lvl1pPr algn="l">
              <a:defRPr sz="1600" b="1" i="0" cap="all" baseline="0">
                <a:solidFill>
                  <a:schemeClr val="accent5"/>
                </a:solidFill>
                <a:latin typeface="+mj-lt"/>
              </a:defRPr>
            </a:lvl1pPr>
          </a:lstStyle>
          <a:p>
            <a:pPr lvl="0"/>
            <a:r>
              <a:rPr lang="en-GB"/>
              <a:t>Click to edit Master text styles</a:t>
            </a:r>
          </a:p>
        </p:txBody>
      </p:sp>
      <p:sp>
        <p:nvSpPr>
          <p:cNvPr id="11" name="Text Placeholder 13">
            <a:extLst>
              <a:ext uri="{FF2B5EF4-FFF2-40B4-BE49-F238E27FC236}">
                <a16:creationId xmlns:a16="http://schemas.microsoft.com/office/drawing/2014/main" id="{8D3BE73D-E1D3-E548-BB13-4F64C7D85ABD}"/>
              </a:ext>
            </a:extLst>
          </p:cNvPr>
          <p:cNvSpPr>
            <a:spLocks noGrp="1"/>
          </p:cNvSpPr>
          <p:nvPr>
            <p:ph type="body" sz="quarter" idx="16" hasCustomPrompt="1"/>
          </p:nvPr>
        </p:nvSpPr>
        <p:spPr>
          <a:xfrm>
            <a:off x="2673358" y="4850138"/>
            <a:ext cx="1282684" cy="595479"/>
          </a:xfrm>
          <a:noFill/>
        </p:spPr>
        <p:txBody>
          <a:bodyPr lIns="0" tIns="0" anchor="t"/>
          <a:lstStyle>
            <a:lvl1pPr algn="l">
              <a:defRPr sz="4000" b="1" i="0" cap="all" baseline="0">
                <a:solidFill>
                  <a:schemeClr val="accent6"/>
                </a:solidFill>
                <a:latin typeface="+mj-lt"/>
              </a:defRPr>
            </a:lvl1pPr>
          </a:lstStyle>
          <a:p>
            <a:pPr lvl="0"/>
            <a:r>
              <a:rPr lang="en-GB"/>
              <a:t>03.</a:t>
            </a:r>
          </a:p>
        </p:txBody>
      </p:sp>
      <p:sp>
        <p:nvSpPr>
          <p:cNvPr id="12" name="Text Placeholder 13">
            <a:extLst>
              <a:ext uri="{FF2B5EF4-FFF2-40B4-BE49-F238E27FC236}">
                <a16:creationId xmlns:a16="http://schemas.microsoft.com/office/drawing/2014/main" id="{2F9EC229-4CA5-B146-9DF4-D45FA2626EE8}"/>
              </a:ext>
            </a:extLst>
          </p:cNvPr>
          <p:cNvSpPr>
            <a:spLocks noGrp="1"/>
          </p:cNvSpPr>
          <p:nvPr>
            <p:ph type="body" sz="quarter" idx="17"/>
          </p:nvPr>
        </p:nvSpPr>
        <p:spPr>
          <a:xfrm>
            <a:off x="2673358" y="5572390"/>
            <a:ext cx="3655798" cy="631409"/>
          </a:xfrm>
          <a:noFill/>
        </p:spPr>
        <p:txBody>
          <a:bodyPr lIns="0" tIns="0" anchor="t"/>
          <a:lstStyle>
            <a:lvl1pPr algn="l">
              <a:defRPr sz="1600" b="1" i="0" cap="all" baseline="0">
                <a:solidFill>
                  <a:schemeClr val="accent6"/>
                </a:solidFill>
                <a:latin typeface="+mj-lt"/>
              </a:defRPr>
            </a:lvl1pPr>
          </a:lstStyle>
          <a:p>
            <a:pPr lvl="0"/>
            <a:r>
              <a:rPr lang="en-GB"/>
              <a:t>Click to edit Master text styles</a:t>
            </a:r>
          </a:p>
        </p:txBody>
      </p:sp>
      <p:sp>
        <p:nvSpPr>
          <p:cNvPr id="13" name="Text Placeholder 13">
            <a:extLst>
              <a:ext uri="{FF2B5EF4-FFF2-40B4-BE49-F238E27FC236}">
                <a16:creationId xmlns:a16="http://schemas.microsoft.com/office/drawing/2014/main" id="{D7811254-6862-704F-9C25-BE2F66EBD64B}"/>
              </a:ext>
            </a:extLst>
          </p:cNvPr>
          <p:cNvSpPr>
            <a:spLocks noGrp="1"/>
          </p:cNvSpPr>
          <p:nvPr>
            <p:ph type="body" sz="quarter" idx="18" hasCustomPrompt="1"/>
          </p:nvPr>
        </p:nvSpPr>
        <p:spPr>
          <a:xfrm>
            <a:off x="7520694" y="654201"/>
            <a:ext cx="1282684" cy="595479"/>
          </a:xfrm>
          <a:noFill/>
        </p:spPr>
        <p:txBody>
          <a:bodyPr lIns="0" tIns="0" anchor="t"/>
          <a:lstStyle>
            <a:lvl1pPr algn="l">
              <a:defRPr sz="4000" b="1" i="0" cap="all" baseline="0">
                <a:solidFill>
                  <a:schemeClr val="accent3"/>
                </a:solidFill>
                <a:latin typeface="+mj-lt"/>
              </a:defRPr>
            </a:lvl1pPr>
          </a:lstStyle>
          <a:p>
            <a:pPr lvl="0"/>
            <a:r>
              <a:rPr lang="en-GB"/>
              <a:t>04.</a:t>
            </a:r>
          </a:p>
        </p:txBody>
      </p:sp>
      <p:sp>
        <p:nvSpPr>
          <p:cNvPr id="14" name="Text Placeholder 13">
            <a:extLst>
              <a:ext uri="{FF2B5EF4-FFF2-40B4-BE49-F238E27FC236}">
                <a16:creationId xmlns:a16="http://schemas.microsoft.com/office/drawing/2014/main" id="{C93E359B-15C5-8040-9D06-DC25522249C5}"/>
              </a:ext>
            </a:extLst>
          </p:cNvPr>
          <p:cNvSpPr>
            <a:spLocks noGrp="1"/>
          </p:cNvSpPr>
          <p:nvPr>
            <p:ph type="body" sz="quarter" idx="19"/>
          </p:nvPr>
        </p:nvSpPr>
        <p:spPr>
          <a:xfrm>
            <a:off x="7520694" y="1376453"/>
            <a:ext cx="3655798" cy="631409"/>
          </a:xfrm>
          <a:noFill/>
        </p:spPr>
        <p:txBody>
          <a:bodyPr lIns="0" tIns="0" anchor="t"/>
          <a:lstStyle>
            <a:lvl1pPr algn="l">
              <a:defRPr sz="1600" b="1" i="0" cap="all" baseline="0">
                <a:solidFill>
                  <a:schemeClr val="accent3"/>
                </a:solidFill>
                <a:latin typeface="+mj-lt"/>
              </a:defRPr>
            </a:lvl1pPr>
          </a:lstStyle>
          <a:p>
            <a:pPr lvl="0"/>
            <a:r>
              <a:rPr lang="en-GB"/>
              <a:t>Click to edit Master text styles</a:t>
            </a:r>
          </a:p>
        </p:txBody>
      </p:sp>
      <p:sp>
        <p:nvSpPr>
          <p:cNvPr id="15" name="Text Placeholder 13">
            <a:extLst>
              <a:ext uri="{FF2B5EF4-FFF2-40B4-BE49-F238E27FC236}">
                <a16:creationId xmlns:a16="http://schemas.microsoft.com/office/drawing/2014/main" id="{FF538E2D-6B1B-824B-B233-6EF8F3F5971F}"/>
              </a:ext>
            </a:extLst>
          </p:cNvPr>
          <p:cNvSpPr>
            <a:spLocks noGrp="1"/>
          </p:cNvSpPr>
          <p:nvPr>
            <p:ph type="body" sz="quarter" idx="20" hasCustomPrompt="1"/>
          </p:nvPr>
        </p:nvSpPr>
        <p:spPr>
          <a:xfrm>
            <a:off x="7520694" y="2752169"/>
            <a:ext cx="1282684" cy="595479"/>
          </a:xfrm>
          <a:noFill/>
        </p:spPr>
        <p:txBody>
          <a:bodyPr lIns="0" tIns="0" anchor="t"/>
          <a:lstStyle>
            <a:lvl1pPr algn="l">
              <a:defRPr sz="4000" b="1" i="0" cap="all" baseline="0">
                <a:solidFill>
                  <a:schemeClr val="accent2"/>
                </a:solidFill>
                <a:latin typeface="+mj-lt"/>
              </a:defRPr>
            </a:lvl1pPr>
          </a:lstStyle>
          <a:p>
            <a:pPr lvl="0"/>
            <a:r>
              <a:rPr lang="en-GB"/>
              <a:t>05.</a:t>
            </a:r>
          </a:p>
        </p:txBody>
      </p:sp>
      <p:sp>
        <p:nvSpPr>
          <p:cNvPr id="16" name="Text Placeholder 13">
            <a:extLst>
              <a:ext uri="{FF2B5EF4-FFF2-40B4-BE49-F238E27FC236}">
                <a16:creationId xmlns:a16="http://schemas.microsoft.com/office/drawing/2014/main" id="{5BF62D19-B475-224C-AD2D-2CC851E8CDF9}"/>
              </a:ext>
            </a:extLst>
          </p:cNvPr>
          <p:cNvSpPr>
            <a:spLocks noGrp="1"/>
          </p:cNvSpPr>
          <p:nvPr>
            <p:ph type="body" sz="quarter" idx="21"/>
          </p:nvPr>
        </p:nvSpPr>
        <p:spPr>
          <a:xfrm>
            <a:off x="7520694" y="3474421"/>
            <a:ext cx="3655798" cy="631409"/>
          </a:xfrm>
          <a:noFill/>
        </p:spPr>
        <p:txBody>
          <a:bodyPr lIns="0" tIns="0" anchor="t"/>
          <a:lstStyle>
            <a:lvl1pPr algn="l">
              <a:defRPr sz="1600" b="1" i="0" cap="all" baseline="0">
                <a:solidFill>
                  <a:schemeClr val="accent2"/>
                </a:solidFill>
                <a:latin typeface="+mj-lt"/>
              </a:defRPr>
            </a:lvl1pPr>
          </a:lstStyle>
          <a:p>
            <a:pPr lvl="0"/>
            <a:r>
              <a:rPr lang="en-GB"/>
              <a:t>Click to edit Master text styles</a:t>
            </a:r>
          </a:p>
        </p:txBody>
      </p:sp>
      <p:sp>
        <p:nvSpPr>
          <p:cNvPr id="17" name="Text Placeholder 13">
            <a:extLst>
              <a:ext uri="{FF2B5EF4-FFF2-40B4-BE49-F238E27FC236}">
                <a16:creationId xmlns:a16="http://schemas.microsoft.com/office/drawing/2014/main" id="{752F0082-3B11-6E4C-A4D2-55440A53D60C}"/>
              </a:ext>
            </a:extLst>
          </p:cNvPr>
          <p:cNvSpPr>
            <a:spLocks noGrp="1"/>
          </p:cNvSpPr>
          <p:nvPr>
            <p:ph type="body" sz="quarter" idx="22" hasCustomPrompt="1"/>
          </p:nvPr>
        </p:nvSpPr>
        <p:spPr>
          <a:xfrm>
            <a:off x="7520694" y="4850138"/>
            <a:ext cx="1282684" cy="595479"/>
          </a:xfrm>
          <a:noFill/>
        </p:spPr>
        <p:txBody>
          <a:bodyPr lIns="0" tIns="0" anchor="t"/>
          <a:lstStyle>
            <a:lvl1pPr algn="l">
              <a:defRPr sz="4000" b="1" i="0" cap="all" baseline="0">
                <a:solidFill>
                  <a:schemeClr val="accent4"/>
                </a:solidFill>
                <a:latin typeface="+mj-lt"/>
              </a:defRPr>
            </a:lvl1pPr>
          </a:lstStyle>
          <a:p>
            <a:pPr lvl="0"/>
            <a:r>
              <a:rPr lang="en-GB"/>
              <a:t>06.</a:t>
            </a:r>
          </a:p>
        </p:txBody>
      </p:sp>
      <p:sp>
        <p:nvSpPr>
          <p:cNvPr id="18" name="Text Placeholder 13">
            <a:extLst>
              <a:ext uri="{FF2B5EF4-FFF2-40B4-BE49-F238E27FC236}">
                <a16:creationId xmlns:a16="http://schemas.microsoft.com/office/drawing/2014/main" id="{09799CD1-5C61-994D-956D-E743537562B4}"/>
              </a:ext>
            </a:extLst>
          </p:cNvPr>
          <p:cNvSpPr>
            <a:spLocks noGrp="1"/>
          </p:cNvSpPr>
          <p:nvPr>
            <p:ph type="body" sz="quarter" idx="23"/>
          </p:nvPr>
        </p:nvSpPr>
        <p:spPr>
          <a:xfrm>
            <a:off x="7520694" y="5572390"/>
            <a:ext cx="3655798" cy="631409"/>
          </a:xfrm>
          <a:noFill/>
        </p:spPr>
        <p:txBody>
          <a:bodyPr lIns="0" tIns="0" anchor="t"/>
          <a:lstStyle>
            <a:lvl1pPr algn="l">
              <a:defRPr sz="1600" b="1" i="0" cap="all" baseline="0">
                <a:solidFill>
                  <a:schemeClr val="accent4"/>
                </a:solidFill>
                <a:latin typeface="+mj-lt"/>
              </a:defRPr>
            </a:lvl1pPr>
          </a:lstStyle>
          <a:p>
            <a:pPr lvl="0"/>
            <a:r>
              <a:rPr lang="en-GB"/>
              <a:t>Click to edit Master text styles</a:t>
            </a:r>
          </a:p>
        </p:txBody>
      </p:sp>
      <p:sp>
        <p:nvSpPr>
          <p:cNvPr id="19" name="Title 1">
            <a:extLst>
              <a:ext uri="{FF2B5EF4-FFF2-40B4-BE49-F238E27FC236}">
                <a16:creationId xmlns:a16="http://schemas.microsoft.com/office/drawing/2014/main" id="{7570E7DA-1AA7-C540-8891-FF5002F977ED}"/>
              </a:ext>
            </a:extLst>
          </p:cNvPr>
          <p:cNvSpPr>
            <a:spLocks noGrp="1"/>
          </p:cNvSpPr>
          <p:nvPr>
            <p:ph type="title" hasCustomPrompt="1"/>
          </p:nvPr>
        </p:nvSpPr>
        <p:spPr bwMode="gray">
          <a:xfrm rot="16200000">
            <a:off x="-2190476" y="2656715"/>
            <a:ext cx="6446668" cy="1514237"/>
          </a:xfrm>
        </p:spPr>
        <p:txBody>
          <a:bodyPr/>
          <a:lstStyle>
            <a:lvl1pPr>
              <a:defRPr sz="11500"/>
            </a:lvl1pPr>
          </a:lstStyle>
          <a:p>
            <a:r>
              <a:rPr lang="en-US"/>
              <a:t>AGENDA </a:t>
            </a:r>
            <a:endParaRPr lang="en-GB"/>
          </a:p>
        </p:txBody>
      </p:sp>
    </p:spTree>
    <p:extLst>
      <p:ext uri="{BB962C8B-B14F-4D97-AF65-F5344CB8AC3E}">
        <p14:creationId xmlns:p14="http://schemas.microsoft.com/office/powerpoint/2010/main" val="292146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_8/4 Section">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84094E-309E-AB49-8D2F-F96796C945CC}"/>
              </a:ext>
            </a:extLst>
          </p:cNvPr>
          <p:cNvSpPr/>
          <p:nvPr userDrawn="1"/>
        </p:nvSpPr>
        <p:spPr>
          <a:xfrm>
            <a:off x="1" y="0"/>
            <a:ext cx="193351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7" name="Text Placeholder 13">
            <a:extLst>
              <a:ext uri="{FF2B5EF4-FFF2-40B4-BE49-F238E27FC236}">
                <a16:creationId xmlns:a16="http://schemas.microsoft.com/office/drawing/2014/main" id="{BCE88108-1461-0B49-8F7D-17FD43BDA21F}"/>
              </a:ext>
            </a:extLst>
          </p:cNvPr>
          <p:cNvSpPr>
            <a:spLocks noGrp="1"/>
          </p:cNvSpPr>
          <p:nvPr>
            <p:ph type="body" sz="quarter" idx="12" hasCustomPrompt="1"/>
          </p:nvPr>
        </p:nvSpPr>
        <p:spPr>
          <a:xfrm>
            <a:off x="2673358" y="475782"/>
            <a:ext cx="1282684" cy="595479"/>
          </a:xfrm>
          <a:noFill/>
        </p:spPr>
        <p:txBody>
          <a:bodyPr lIns="0" tIns="0" anchor="t"/>
          <a:lstStyle>
            <a:lvl1pPr algn="l">
              <a:defRPr sz="4000" b="1" i="0" cap="all" baseline="0">
                <a:solidFill>
                  <a:schemeClr val="accent4"/>
                </a:solidFill>
                <a:latin typeface="+mj-lt"/>
              </a:defRPr>
            </a:lvl1pPr>
          </a:lstStyle>
          <a:p>
            <a:pPr lvl="0"/>
            <a:r>
              <a:rPr lang="en-GB"/>
              <a:t>01.</a:t>
            </a:r>
          </a:p>
        </p:txBody>
      </p:sp>
      <p:sp>
        <p:nvSpPr>
          <p:cNvPr id="8" name="Text Placeholder 13">
            <a:extLst>
              <a:ext uri="{FF2B5EF4-FFF2-40B4-BE49-F238E27FC236}">
                <a16:creationId xmlns:a16="http://schemas.microsoft.com/office/drawing/2014/main" id="{C63A23A2-D192-E641-A29E-E4E289377808}"/>
              </a:ext>
            </a:extLst>
          </p:cNvPr>
          <p:cNvSpPr>
            <a:spLocks noGrp="1"/>
          </p:cNvSpPr>
          <p:nvPr>
            <p:ph type="body" sz="quarter" idx="13"/>
          </p:nvPr>
        </p:nvSpPr>
        <p:spPr>
          <a:xfrm>
            <a:off x="2673358" y="1198034"/>
            <a:ext cx="3655798" cy="631409"/>
          </a:xfrm>
          <a:noFill/>
        </p:spPr>
        <p:txBody>
          <a:bodyPr lIns="0" tIns="0" anchor="t"/>
          <a:lstStyle>
            <a:lvl1pPr algn="l">
              <a:defRPr sz="1600" b="1" i="0" cap="all" baseline="0">
                <a:solidFill>
                  <a:schemeClr val="accent4"/>
                </a:solidFill>
                <a:latin typeface="+mj-lt"/>
              </a:defRPr>
            </a:lvl1pPr>
          </a:lstStyle>
          <a:p>
            <a:pPr lvl="0"/>
            <a:r>
              <a:rPr lang="en-GB"/>
              <a:t>Click to edit Master text styles</a:t>
            </a:r>
          </a:p>
        </p:txBody>
      </p:sp>
      <p:sp>
        <p:nvSpPr>
          <p:cNvPr id="9" name="Text Placeholder 13">
            <a:extLst>
              <a:ext uri="{FF2B5EF4-FFF2-40B4-BE49-F238E27FC236}">
                <a16:creationId xmlns:a16="http://schemas.microsoft.com/office/drawing/2014/main" id="{049CFC04-9544-B241-A89A-114D5BD62969}"/>
              </a:ext>
            </a:extLst>
          </p:cNvPr>
          <p:cNvSpPr>
            <a:spLocks noGrp="1"/>
          </p:cNvSpPr>
          <p:nvPr>
            <p:ph type="body" sz="quarter" idx="14" hasCustomPrompt="1"/>
          </p:nvPr>
        </p:nvSpPr>
        <p:spPr>
          <a:xfrm>
            <a:off x="2673358" y="2014584"/>
            <a:ext cx="1282684" cy="595479"/>
          </a:xfrm>
          <a:noFill/>
        </p:spPr>
        <p:txBody>
          <a:bodyPr lIns="0" tIns="0" anchor="t"/>
          <a:lstStyle>
            <a:lvl1pPr algn="l">
              <a:defRPr sz="4000" b="1" i="0" cap="all" baseline="0">
                <a:solidFill>
                  <a:schemeClr val="accent5"/>
                </a:solidFill>
                <a:latin typeface="+mj-lt"/>
              </a:defRPr>
            </a:lvl1pPr>
          </a:lstStyle>
          <a:p>
            <a:pPr lvl="0"/>
            <a:r>
              <a:rPr lang="en-GB"/>
              <a:t>02.</a:t>
            </a:r>
          </a:p>
        </p:txBody>
      </p:sp>
      <p:sp>
        <p:nvSpPr>
          <p:cNvPr id="10" name="Text Placeholder 13">
            <a:extLst>
              <a:ext uri="{FF2B5EF4-FFF2-40B4-BE49-F238E27FC236}">
                <a16:creationId xmlns:a16="http://schemas.microsoft.com/office/drawing/2014/main" id="{94675685-885C-1848-BCAB-B5C62D88E862}"/>
              </a:ext>
            </a:extLst>
          </p:cNvPr>
          <p:cNvSpPr>
            <a:spLocks noGrp="1"/>
          </p:cNvSpPr>
          <p:nvPr>
            <p:ph type="body" sz="quarter" idx="15"/>
          </p:nvPr>
        </p:nvSpPr>
        <p:spPr>
          <a:xfrm>
            <a:off x="2673358" y="2736836"/>
            <a:ext cx="3655798" cy="631409"/>
          </a:xfrm>
          <a:noFill/>
        </p:spPr>
        <p:txBody>
          <a:bodyPr lIns="0" tIns="0" anchor="t"/>
          <a:lstStyle>
            <a:lvl1pPr algn="l">
              <a:defRPr sz="1600" b="1" i="0" cap="all" baseline="0">
                <a:solidFill>
                  <a:schemeClr val="accent5"/>
                </a:solidFill>
                <a:latin typeface="+mj-lt"/>
              </a:defRPr>
            </a:lvl1pPr>
          </a:lstStyle>
          <a:p>
            <a:pPr lvl="0"/>
            <a:r>
              <a:rPr lang="en-GB"/>
              <a:t>Click to edit Master text styles</a:t>
            </a:r>
          </a:p>
        </p:txBody>
      </p:sp>
      <p:sp>
        <p:nvSpPr>
          <p:cNvPr id="11" name="Text Placeholder 13">
            <a:extLst>
              <a:ext uri="{FF2B5EF4-FFF2-40B4-BE49-F238E27FC236}">
                <a16:creationId xmlns:a16="http://schemas.microsoft.com/office/drawing/2014/main" id="{8D3BE73D-E1D3-E548-BB13-4F64C7D85ABD}"/>
              </a:ext>
            </a:extLst>
          </p:cNvPr>
          <p:cNvSpPr>
            <a:spLocks noGrp="1"/>
          </p:cNvSpPr>
          <p:nvPr>
            <p:ph type="body" sz="quarter" idx="16" hasCustomPrompt="1"/>
          </p:nvPr>
        </p:nvSpPr>
        <p:spPr>
          <a:xfrm>
            <a:off x="2673358" y="3564115"/>
            <a:ext cx="1282684" cy="595479"/>
          </a:xfrm>
          <a:noFill/>
        </p:spPr>
        <p:txBody>
          <a:bodyPr lIns="0" tIns="0" anchor="t"/>
          <a:lstStyle>
            <a:lvl1pPr algn="l">
              <a:defRPr sz="4000" b="1" i="0" cap="all" baseline="0">
                <a:solidFill>
                  <a:schemeClr val="accent6"/>
                </a:solidFill>
                <a:latin typeface="+mj-lt"/>
              </a:defRPr>
            </a:lvl1pPr>
          </a:lstStyle>
          <a:p>
            <a:pPr lvl="0"/>
            <a:r>
              <a:rPr lang="en-GB"/>
              <a:t>03.</a:t>
            </a:r>
          </a:p>
        </p:txBody>
      </p:sp>
      <p:sp>
        <p:nvSpPr>
          <p:cNvPr id="12" name="Text Placeholder 13">
            <a:extLst>
              <a:ext uri="{FF2B5EF4-FFF2-40B4-BE49-F238E27FC236}">
                <a16:creationId xmlns:a16="http://schemas.microsoft.com/office/drawing/2014/main" id="{2F9EC229-4CA5-B146-9DF4-D45FA2626EE8}"/>
              </a:ext>
            </a:extLst>
          </p:cNvPr>
          <p:cNvSpPr>
            <a:spLocks noGrp="1"/>
          </p:cNvSpPr>
          <p:nvPr>
            <p:ph type="body" sz="quarter" idx="17"/>
          </p:nvPr>
        </p:nvSpPr>
        <p:spPr>
          <a:xfrm>
            <a:off x="2673358" y="4286367"/>
            <a:ext cx="3655798" cy="631409"/>
          </a:xfrm>
          <a:noFill/>
        </p:spPr>
        <p:txBody>
          <a:bodyPr lIns="0" tIns="0" anchor="t"/>
          <a:lstStyle>
            <a:lvl1pPr algn="l">
              <a:defRPr sz="1600" b="1" i="0" cap="all" baseline="0">
                <a:solidFill>
                  <a:schemeClr val="accent6"/>
                </a:solidFill>
                <a:latin typeface="+mj-lt"/>
              </a:defRPr>
            </a:lvl1pPr>
          </a:lstStyle>
          <a:p>
            <a:pPr lvl="0"/>
            <a:r>
              <a:rPr lang="en-GB"/>
              <a:t>Click to edit Master text styles</a:t>
            </a:r>
          </a:p>
        </p:txBody>
      </p:sp>
      <p:sp>
        <p:nvSpPr>
          <p:cNvPr id="13" name="Text Placeholder 13">
            <a:extLst>
              <a:ext uri="{FF2B5EF4-FFF2-40B4-BE49-F238E27FC236}">
                <a16:creationId xmlns:a16="http://schemas.microsoft.com/office/drawing/2014/main" id="{D7811254-6862-704F-9C25-BE2F66EBD64B}"/>
              </a:ext>
            </a:extLst>
          </p:cNvPr>
          <p:cNvSpPr>
            <a:spLocks noGrp="1"/>
          </p:cNvSpPr>
          <p:nvPr>
            <p:ph type="body" sz="quarter" idx="18" hasCustomPrompt="1"/>
          </p:nvPr>
        </p:nvSpPr>
        <p:spPr>
          <a:xfrm>
            <a:off x="7520694" y="475782"/>
            <a:ext cx="1282684" cy="595479"/>
          </a:xfrm>
          <a:noFill/>
        </p:spPr>
        <p:txBody>
          <a:bodyPr lIns="0" tIns="0" anchor="t"/>
          <a:lstStyle>
            <a:lvl1pPr algn="l">
              <a:defRPr sz="4000" b="1" i="0" cap="all" baseline="0">
                <a:solidFill>
                  <a:schemeClr val="accent2"/>
                </a:solidFill>
                <a:latin typeface="+mj-lt"/>
              </a:defRPr>
            </a:lvl1pPr>
          </a:lstStyle>
          <a:p>
            <a:pPr lvl="0"/>
            <a:r>
              <a:rPr lang="en-GB"/>
              <a:t>05.</a:t>
            </a:r>
          </a:p>
        </p:txBody>
      </p:sp>
      <p:sp>
        <p:nvSpPr>
          <p:cNvPr id="14" name="Text Placeholder 13">
            <a:extLst>
              <a:ext uri="{FF2B5EF4-FFF2-40B4-BE49-F238E27FC236}">
                <a16:creationId xmlns:a16="http://schemas.microsoft.com/office/drawing/2014/main" id="{C93E359B-15C5-8040-9D06-DC25522249C5}"/>
              </a:ext>
            </a:extLst>
          </p:cNvPr>
          <p:cNvSpPr>
            <a:spLocks noGrp="1"/>
          </p:cNvSpPr>
          <p:nvPr>
            <p:ph type="body" sz="quarter" idx="19"/>
          </p:nvPr>
        </p:nvSpPr>
        <p:spPr>
          <a:xfrm>
            <a:off x="7520694" y="1198034"/>
            <a:ext cx="3655798" cy="631409"/>
          </a:xfrm>
          <a:noFill/>
        </p:spPr>
        <p:txBody>
          <a:bodyPr lIns="0" tIns="0" anchor="t"/>
          <a:lstStyle>
            <a:lvl1pPr algn="l">
              <a:defRPr sz="1600" b="1" i="0" cap="all" baseline="0">
                <a:solidFill>
                  <a:schemeClr val="accent2"/>
                </a:solidFill>
                <a:latin typeface="+mj-lt"/>
              </a:defRPr>
            </a:lvl1pPr>
          </a:lstStyle>
          <a:p>
            <a:pPr lvl="0"/>
            <a:r>
              <a:rPr lang="en-GB"/>
              <a:t>Click to edit Master text styles</a:t>
            </a:r>
          </a:p>
        </p:txBody>
      </p:sp>
      <p:sp>
        <p:nvSpPr>
          <p:cNvPr id="15" name="Text Placeholder 13">
            <a:extLst>
              <a:ext uri="{FF2B5EF4-FFF2-40B4-BE49-F238E27FC236}">
                <a16:creationId xmlns:a16="http://schemas.microsoft.com/office/drawing/2014/main" id="{FF538E2D-6B1B-824B-B233-6EF8F3F5971F}"/>
              </a:ext>
            </a:extLst>
          </p:cNvPr>
          <p:cNvSpPr>
            <a:spLocks noGrp="1"/>
          </p:cNvSpPr>
          <p:nvPr>
            <p:ph type="body" sz="quarter" idx="20" hasCustomPrompt="1"/>
          </p:nvPr>
        </p:nvSpPr>
        <p:spPr>
          <a:xfrm>
            <a:off x="7520694" y="2014584"/>
            <a:ext cx="1282684" cy="595479"/>
          </a:xfrm>
          <a:noFill/>
        </p:spPr>
        <p:txBody>
          <a:bodyPr lIns="0" tIns="0" anchor="t"/>
          <a:lstStyle>
            <a:lvl1pPr algn="l">
              <a:defRPr sz="4000" b="1" i="0" cap="all" baseline="0">
                <a:solidFill>
                  <a:schemeClr val="accent4"/>
                </a:solidFill>
                <a:latin typeface="+mj-lt"/>
              </a:defRPr>
            </a:lvl1pPr>
          </a:lstStyle>
          <a:p>
            <a:pPr lvl="0"/>
            <a:r>
              <a:rPr lang="en-GB"/>
              <a:t>06.</a:t>
            </a:r>
          </a:p>
        </p:txBody>
      </p:sp>
      <p:sp>
        <p:nvSpPr>
          <p:cNvPr id="16" name="Text Placeholder 13">
            <a:extLst>
              <a:ext uri="{FF2B5EF4-FFF2-40B4-BE49-F238E27FC236}">
                <a16:creationId xmlns:a16="http://schemas.microsoft.com/office/drawing/2014/main" id="{5BF62D19-B475-224C-AD2D-2CC851E8CDF9}"/>
              </a:ext>
            </a:extLst>
          </p:cNvPr>
          <p:cNvSpPr>
            <a:spLocks noGrp="1"/>
          </p:cNvSpPr>
          <p:nvPr>
            <p:ph type="body" sz="quarter" idx="21"/>
          </p:nvPr>
        </p:nvSpPr>
        <p:spPr>
          <a:xfrm>
            <a:off x="7520694" y="2736836"/>
            <a:ext cx="3655798" cy="631409"/>
          </a:xfrm>
          <a:noFill/>
        </p:spPr>
        <p:txBody>
          <a:bodyPr lIns="0" tIns="0" anchor="t"/>
          <a:lstStyle>
            <a:lvl1pPr algn="l">
              <a:defRPr sz="1600" b="1" i="0" cap="all" baseline="0">
                <a:solidFill>
                  <a:schemeClr val="accent4"/>
                </a:solidFill>
                <a:latin typeface="+mj-lt"/>
              </a:defRPr>
            </a:lvl1pPr>
          </a:lstStyle>
          <a:p>
            <a:pPr lvl="0"/>
            <a:r>
              <a:rPr lang="en-GB"/>
              <a:t>Click to edit Master text styles</a:t>
            </a:r>
          </a:p>
        </p:txBody>
      </p:sp>
      <p:sp>
        <p:nvSpPr>
          <p:cNvPr id="17" name="Text Placeholder 13">
            <a:extLst>
              <a:ext uri="{FF2B5EF4-FFF2-40B4-BE49-F238E27FC236}">
                <a16:creationId xmlns:a16="http://schemas.microsoft.com/office/drawing/2014/main" id="{752F0082-3B11-6E4C-A4D2-55440A53D60C}"/>
              </a:ext>
            </a:extLst>
          </p:cNvPr>
          <p:cNvSpPr>
            <a:spLocks noGrp="1"/>
          </p:cNvSpPr>
          <p:nvPr>
            <p:ph type="body" sz="quarter" idx="22" hasCustomPrompt="1"/>
          </p:nvPr>
        </p:nvSpPr>
        <p:spPr>
          <a:xfrm>
            <a:off x="7520694" y="3564115"/>
            <a:ext cx="1282684" cy="595479"/>
          </a:xfrm>
          <a:noFill/>
        </p:spPr>
        <p:txBody>
          <a:bodyPr lIns="0" tIns="0" anchor="t"/>
          <a:lstStyle>
            <a:lvl1pPr algn="l">
              <a:defRPr sz="4000" b="1" i="0" cap="all" baseline="0">
                <a:solidFill>
                  <a:schemeClr val="accent5"/>
                </a:solidFill>
                <a:latin typeface="+mj-lt"/>
              </a:defRPr>
            </a:lvl1pPr>
          </a:lstStyle>
          <a:p>
            <a:pPr lvl="0"/>
            <a:r>
              <a:rPr lang="en-GB"/>
              <a:t>07.</a:t>
            </a:r>
          </a:p>
        </p:txBody>
      </p:sp>
      <p:sp>
        <p:nvSpPr>
          <p:cNvPr id="18" name="Text Placeholder 13">
            <a:extLst>
              <a:ext uri="{FF2B5EF4-FFF2-40B4-BE49-F238E27FC236}">
                <a16:creationId xmlns:a16="http://schemas.microsoft.com/office/drawing/2014/main" id="{09799CD1-5C61-994D-956D-E743537562B4}"/>
              </a:ext>
            </a:extLst>
          </p:cNvPr>
          <p:cNvSpPr>
            <a:spLocks noGrp="1"/>
          </p:cNvSpPr>
          <p:nvPr>
            <p:ph type="body" sz="quarter" idx="23"/>
          </p:nvPr>
        </p:nvSpPr>
        <p:spPr>
          <a:xfrm>
            <a:off x="7520694" y="4286367"/>
            <a:ext cx="3655798" cy="631409"/>
          </a:xfrm>
          <a:noFill/>
        </p:spPr>
        <p:txBody>
          <a:bodyPr lIns="0" tIns="0" anchor="t"/>
          <a:lstStyle>
            <a:lvl1pPr algn="l">
              <a:defRPr sz="1600" b="1" i="0" cap="all" baseline="0">
                <a:solidFill>
                  <a:schemeClr val="accent5"/>
                </a:solidFill>
                <a:latin typeface="+mj-lt"/>
              </a:defRPr>
            </a:lvl1pPr>
          </a:lstStyle>
          <a:p>
            <a:pPr lvl="0"/>
            <a:r>
              <a:rPr lang="en-GB"/>
              <a:t>Click to edit Master text styles</a:t>
            </a:r>
          </a:p>
        </p:txBody>
      </p:sp>
      <p:sp>
        <p:nvSpPr>
          <p:cNvPr id="19" name="Title 1">
            <a:extLst>
              <a:ext uri="{FF2B5EF4-FFF2-40B4-BE49-F238E27FC236}">
                <a16:creationId xmlns:a16="http://schemas.microsoft.com/office/drawing/2014/main" id="{7570E7DA-1AA7-C540-8891-FF5002F977ED}"/>
              </a:ext>
            </a:extLst>
          </p:cNvPr>
          <p:cNvSpPr>
            <a:spLocks noGrp="1"/>
          </p:cNvSpPr>
          <p:nvPr>
            <p:ph type="title" hasCustomPrompt="1"/>
          </p:nvPr>
        </p:nvSpPr>
        <p:spPr bwMode="gray">
          <a:xfrm rot="16200000">
            <a:off x="-2190476" y="2656715"/>
            <a:ext cx="6446668" cy="1514237"/>
          </a:xfrm>
        </p:spPr>
        <p:txBody>
          <a:bodyPr/>
          <a:lstStyle>
            <a:lvl1pPr>
              <a:defRPr sz="11500"/>
            </a:lvl1pPr>
          </a:lstStyle>
          <a:p>
            <a:r>
              <a:rPr lang="en-US"/>
              <a:t>AGENDA </a:t>
            </a:r>
            <a:endParaRPr lang="en-GB"/>
          </a:p>
        </p:txBody>
      </p:sp>
      <p:sp>
        <p:nvSpPr>
          <p:cNvPr id="20" name="Text Placeholder 13">
            <a:extLst>
              <a:ext uri="{FF2B5EF4-FFF2-40B4-BE49-F238E27FC236}">
                <a16:creationId xmlns:a16="http://schemas.microsoft.com/office/drawing/2014/main" id="{48248168-2B3D-B845-85A1-42BF1435866A}"/>
              </a:ext>
            </a:extLst>
          </p:cNvPr>
          <p:cNvSpPr>
            <a:spLocks noGrp="1"/>
          </p:cNvSpPr>
          <p:nvPr>
            <p:ph type="body" sz="quarter" idx="24" hasCustomPrompt="1"/>
          </p:nvPr>
        </p:nvSpPr>
        <p:spPr>
          <a:xfrm>
            <a:off x="2673358" y="5105088"/>
            <a:ext cx="1282684" cy="595479"/>
          </a:xfrm>
          <a:noFill/>
        </p:spPr>
        <p:txBody>
          <a:bodyPr lIns="0" tIns="0" anchor="t"/>
          <a:lstStyle>
            <a:lvl1pPr algn="l">
              <a:defRPr sz="4000" b="1" i="0" cap="all" baseline="0">
                <a:solidFill>
                  <a:schemeClr val="accent3"/>
                </a:solidFill>
                <a:latin typeface="+mj-lt"/>
              </a:defRPr>
            </a:lvl1pPr>
          </a:lstStyle>
          <a:p>
            <a:pPr lvl="0"/>
            <a:r>
              <a:rPr lang="en-GB"/>
              <a:t>04.</a:t>
            </a:r>
          </a:p>
        </p:txBody>
      </p:sp>
      <p:sp>
        <p:nvSpPr>
          <p:cNvPr id="21" name="Text Placeholder 13">
            <a:extLst>
              <a:ext uri="{FF2B5EF4-FFF2-40B4-BE49-F238E27FC236}">
                <a16:creationId xmlns:a16="http://schemas.microsoft.com/office/drawing/2014/main" id="{490F1672-493F-284C-B4C8-07F49D09F1AA}"/>
              </a:ext>
            </a:extLst>
          </p:cNvPr>
          <p:cNvSpPr>
            <a:spLocks noGrp="1"/>
          </p:cNvSpPr>
          <p:nvPr>
            <p:ph type="body" sz="quarter" idx="25"/>
          </p:nvPr>
        </p:nvSpPr>
        <p:spPr>
          <a:xfrm>
            <a:off x="2673358" y="5827340"/>
            <a:ext cx="3655798" cy="631409"/>
          </a:xfrm>
          <a:noFill/>
        </p:spPr>
        <p:txBody>
          <a:bodyPr lIns="0" tIns="0" anchor="t"/>
          <a:lstStyle>
            <a:lvl1pPr algn="l">
              <a:defRPr sz="1600" b="1" i="0" cap="all" baseline="0">
                <a:solidFill>
                  <a:schemeClr val="accent3"/>
                </a:solidFill>
                <a:latin typeface="+mj-lt"/>
              </a:defRPr>
            </a:lvl1pPr>
          </a:lstStyle>
          <a:p>
            <a:pPr lvl="0"/>
            <a:r>
              <a:rPr lang="en-GB"/>
              <a:t>Click to edit Master text styles</a:t>
            </a:r>
          </a:p>
        </p:txBody>
      </p:sp>
      <p:sp>
        <p:nvSpPr>
          <p:cNvPr id="22" name="Text Placeholder 13">
            <a:extLst>
              <a:ext uri="{FF2B5EF4-FFF2-40B4-BE49-F238E27FC236}">
                <a16:creationId xmlns:a16="http://schemas.microsoft.com/office/drawing/2014/main" id="{95C5B6AF-0D7B-F84E-AC74-EDB11FB5611B}"/>
              </a:ext>
            </a:extLst>
          </p:cNvPr>
          <p:cNvSpPr>
            <a:spLocks noGrp="1"/>
          </p:cNvSpPr>
          <p:nvPr>
            <p:ph type="body" sz="quarter" idx="26" hasCustomPrompt="1"/>
          </p:nvPr>
        </p:nvSpPr>
        <p:spPr>
          <a:xfrm>
            <a:off x="7520694" y="5105088"/>
            <a:ext cx="1282684" cy="595479"/>
          </a:xfrm>
          <a:noFill/>
        </p:spPr>
        <p:txBody>
          <a:bodyPr lIns="0" tIns="0" anchor="t"/>
          <a:lstStyle>
            <a:lvl1pPr algn="l">
              <a:defRPr sz="4000" b="1" i="0" cap="all" baseline="0">
                <a:solidFill>
                  <a:schemeClr val="accent6"/>
                </a:solidFill>
                <a:latin typeface="+mj-lt"/>
              </a:defRPr>
            </a:lvl1pPr>
          </a:lstStyle>
          <a:p>
            <a:pPr lvl="0"/>
            <a:r>
              <a:rPr lang="en-GB"/>
              <a:t>08.</a:t>
            </a:r>
          </a:p>
        </p:txBody>
      </p:sp>
      <p:sp>
        <p:nvSpPr>
          <p:cNvPr id="23" name="Text Placeholder 13">
            <a:extLst>
              <a:ext uri="{FF2B5EF4-FFF2-40B4-BE49-F238E27FC236}">
                <a16:creationId xmlns:a16="http://schemas.microsoft.com/office/drawing/2014/main" id="{60DF3E0D-5040-3A43-81EC-9DE384BCABED}"/>
              </a:ext>
            </a:extLst>
          </p:cNvPr>
          <p:cNvSpPr>
            <a:spLocks noGrp="1"/>
          </p:cNvSpPr>
          <p:nvPr>
            <p:ph type="body" sz="quarter" idx="27"/>
          </p:nvPr>
        </p:nvSpPr>
        <p:spPr>
          <a:xfrm>
            <a:off x="7520694" y="5827340"/>
            <a:ext cx="3655798" cy="631409"/>
          </a:xfrm>
          <a:noFill/>
        </p:spPr>
        <p:txBody>
          <a:bodyPr lIns="0" tIns="0" anchor="t"/>
          <a:lstStyle>
            <a:lvl1pPr algn="l">
              <a:defRPr sz="1600" b="1" i="0" cap="all" baseline="0">
                <a:solidFill>
                  <a:schemeClr val="accent6"/>
                </a:solidFill>
                <a:latin typeface="+mj-lt"/>
              </a:defRPr>
            </a:lvl1pPr>
          </a:lstStyle>
          <a:p>
            <a:pPr lvl="0"/>
            <a:r>
              <a:rPr lang="en-GB"/>
              <a:t>Click to edit Master text styles</a:t>
            </a:r>
          </a:p>
        </p:txBody>
      </p:sp>
    </p:spTree>
    <p:extLst>
      <p:ext uri="{BB962C8B-B14F-4D97-AF65-F5344CB8AC3E}">
        <p14:creationId xmlns:p14="http://schemas.microsoft.com/office/powerpoint/2010/main" val="3311689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Content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p>
        </p:txBody>
      </p:sp>
      <p:sp>
        <p:nvSpPr>
          <p:cNvPr id="3" name="Content Placeholder 2"/>
          <p:cNvSpPr>
            <a:spLocks noGrp="1"/>
          </p:cNvSpPr>
          <p:nvPr>
            <p:ph idx="1"/>
          </p:nvPr>
        </p:nvSpPr>
        <p:spPr bwMode="gray"/>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8219149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Content_Cream">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p>
        </p:txBody>
      </p:sp>
      <p:sp>
        <p:nvSpPr>
          <p:cNvPr id="3" name="Content Placeholder 2"/>
          <p:cNvSpPr>
            <a:spLocks noGrp="1"/>
          </p:cNvSpPr>
          <p:nvPr>
            <p:ph idx="1"/>
          </p:nvPr>
        </p:nvSpPr>
        <p:spPr bwMode="gray"/>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3414205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Content_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Content Placeholder 2"/>
          <p:cNvSpPr>
            <a:spLocks noGrp="1"/>
          </p:cNvSpPr>
          <p:nvPr>
            <p:ph idx="1"/>
          </p:nvPr>
        </p:nvSpPr>
        <p:spPr bwMode="gray"/>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068761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p>
        </p:txBody>
      </p:sp>
    </p:spTree>
    <p:extLst>
      <p:ext uri="{BB962C8B-B14F-4D97-AF65-F5344CB8AC3E}">
        <p14:creationId xmlns:p14="http://schemas.microsoft.com/office/powerpoint/2010/main" val="1600732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Picture_Purple">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82C71B-7A75-F347-8DCA-6B1BDAA4DA75}"/>
              </a:ext>
            </a:extLst>
          </p:cNvPr>
          <p:cNvSpPr/>
          <p:nvPr userDrawn="1"/>
        </p:nvSpPr>
        <p:spPr>
          <a:xfrm>
            <a:off x="3314700" y="190500"/>
            <a:ext cx="244201" cy="6477000"/>
          </a:xfrm>
          <a:prstGeom prst="rect">
            <a:avLst/>
          </a:prstGeom>
          <a:pattFill prst="wdDnDiag">
            <a:fgClr>
              <a:schemeClr val="accent5"/>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4" name="Date Placeholder"/>
          <p:cNvSpPr>
            <a:spLocks noGrp="1"/>
          </p:cNvSpPr>
          <p:nvPr>
            <p:ph type="body" sz="quarter" idx="12" hasCustomPrompt="1"/>
          </p:nvPr>
        </p:nvSpPr>
        <p:spPr bwMode="gray">
          <a:xfrm>
            <a:off x="3977088" y="5957252"/>
            <a:ext cx="2880000" cy="216000"/>
          </a:xfrm>
        </p:spPr>
        <p:txBody>
          <a:bodyPr/>
          <a:lstStyle>
            <a:lvl1pPr marL="0" indent="0" algn="l">
              <a:spcBef>
                <a:spcPts val="0"/>
              </a:spcBef>
              <a:buFont typeface="Arial" panose="020B0604020202020204" pitchFamily="34" charset="0"/>
              <a:buNone/>
              <a:defRPr sz="1600" cap="all" baseline="0">
                <a:solidFill>
                  <a:schemeClr val="accent2"/>
                </a:solidFill>
              </a:defRPr>
            </a:lvl1pPr>
            <a:lvl2pPr marL="0" indent="0">
              <a:spcBef>
                <a:spcPts val="0"/>
              </a:spcBef>
              <a:buNone/>
              <a:defRPr sz="1600">
                <a:solidFill>
                  <a:schemeClr val="bg1"/>
                </a:solidFill>
              </a:defRPr>
            </a:lvl2pPr>
            <a:lvl3pPr marL="0" indent="0">
              <a:spcBef>
                <a:spcPts val="0"/>
              </a:spcBef>
              <a:buNone/>
              <a:defRPr sz="1600">
                <a:solidFill>
                  <a:schemeClr val="bg1"/>
                </a:solidFill>
              </a:defRPr>
            </a:lvl3pPr>
            <a:lvl4pPr marL="0" indent="0">
              <a:spcBef>
                <a:spcPts val="0"/>
              </a:spcBef>
              <a:buNone/>
              <a:defRPr sz="1600">
                <a:solidFill>
                  <a:schemeClr val="bg1"/>
                </a:solidFill>
              </a:defRPr>
            </a:lvl4pPr>
            <a:lvl5pPr marL="0" indent="0">
              <a:spcBef>
                <a:spcPts val="0"/>
              </a:spcBef>
              <a:buNone/>
              <a:defRPr sz="1600">
                <a:solidFill>
                  <a:schemeClr val="bg1"/>
                </a:solidFill>
              </a:defRPr>
            </a:lvl5pPr>
            <a:lvl6pPr marL="0" indent="0">
              <a:spcBef>
                <a:spcPts val="0"/>
              </a:spcBef>
              <a:buNone/>
              <a:defRPr sz="1600">
                <a:solidFill>
                  <a:schemeClr val="bg1"/>
                </a:solidFill>
              </a:defRPr>
            </a:lvl6pPr>
            <a:lvl7pPr marL="0" indent="0">
              <a:spcBef>
                <a:spcPts val="0"/>
              </a:spcBef>
              <a:buNone/>
              <a:defRPr sz="1600">
                <a:solidFill>
                  <a:schemeClr val="bg1"/>
                </a:solidFill>
              </a:defRPr>
            </a:lvl7pPr>
            <a:lvl8pPr marL="0" indent="0">
              <a:spcBef>
                <a:spcPts val="0"/>
              </a:spcBef>
              <a:buNone/>
              <a:defRPr sz="1600">
                <a:solidFill>
                  <a:schemeClr val="bg1"/>
                </a:solidFill>
              </a:defRPr>
            </a:lvl8pPr>
            <a:lvl9pPr marL="0" indent="0">
              <a:spcBef>
                <a:spcPts val="0"/>
              </a:spcBef>
              <a:buNone/>
              <a:defRPr sz="1600">
                <a:solidFill>
                  <a:schemeClr val="bg1"/>
                </a:solidFill>
              </a:defRPr>
            </a:lvl9pPr>
          </a:lstStyle>
          <a:p>
            <a:pPr lvl="0"/>
            <a:r>
              <a:rPr lang="en-GB"/>
              <a:t>&lt;INSERT DATE&gt;</a:t>
            </a:r>
          </a:p>
        </p:txBody>
      </p:sp>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3977089" y="3314700"/>
            <a:ext cx="7567212" cy="2351272"/>
          </a:xfrm>
        </p:spPr>
        <p:txBody>
          <a:bodyPr anchor="t" anchorCtr="0"/>
          <a:lstStyle>
            <a:lvl1pPr algn="l">
              <a:lnSpc>
                <a:spcPct val="85000"/>
              </a:lnSpc>
              <a:defRPr sz="6000">
                <a:solidFill>
                  <a:schemeClr val="accent5"/>
                </a:solidFill>
              </a:defRPr>
            </a:lvl1pPr>
          </a:lstStyle>
          <a:p>
            <a:r>
              <a:rPr lang="en-US" err="1"/>
              <a:t>ENter</a:t>
            </a:r>
            <a:r>
              <a:rPr lang="en-US"/>
              <a:t> title here</a:t>
            </a:r>
            <a:endParaRPr lang="en-GB"/>
          </a:p>
        </p:txBody>
      </p:sp>
      <p:sp>
        <p:nvSpPr>
          <p:cNvPr id="4" name="Picture Placeholder 3">
            <a:extLst>
              <a:ext uri="{FF2B5EF4-FFF2-40B4-BE49-F238E27FC236}">
                <a16:creationId xmlns:a16="http://schemas.microsoft.com/office/drawing/2014/main" id="{D7E15EC3-72E7-0340-B6C1-8BD9DC5DD8F1}"/>
              </a:ext>
            </a:extLst>
          </p:cNvPr>
          <p:cNvSpPr>
            <a:spLocks noGrp="1"/>
          </p:cNvSpPr>
          <p:nvPr>
            <p:ph type="pic" sz="quarter" idx="13"/>
          </p:nvPr>
        </p:nvSpPr>
        <p:spPr>
          <a:xfrm>
            <a:off x="190500" y="190500"/>
            <a:ext cx="3124200" cy="6477000"/>
          </a:xfrm>
          <a:solidFill>
            <a:schemeClr val="bg1"/>
          </a:solidFill>
        </p:spPr>
        <p:txBody>
          <a:bodyPr/>
          <a:lstStyle/>
          <a:p>
            <a:r>
              <a:rPr lang="en-GB"/>
              <a:t>Click icon to add picture</a:t>
            </a:r>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Tree>
    <p:extLst>
      <p:ext uri="{BB962C8B-B14F-4D97-AF65-F5344CB8AC3E}">
        <p14:creationId xmlns:p14="http://schemas.microsoft.com/office/powerpoint/2010/main" val="2703136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_Cream">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p>
        </p:txBody>
      </p:sp>
    </p:spTree>
    <p:extLst>
      <p:ext uri="{BB962C8B-B14F-4D97-AF65-F5344CB8AC3E}">
        <p14:creationId xmlns:p14="http://schemas.microsoft.com/office/powerpoint/2010/main" val="20269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_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Tree>
    <p:extLst>
      <p:ext uri="{BB962C8B-B14F-4D97-AF65-F5344CB8AC3E}">
        <p14:creationId xmlns:p14="http://schemas.microsoft.com/office/powerpoint/2010/main" val="42355061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Pictur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5999" y="668400"/>
            <a:ext cx="5430001" cy="1080000"/>
          </a:xfrm>
        </p:spPr>
        <p:txBody>
          <a:bodyPr/>
          <a:lstStyle/>
          <a:p>
            <a:r>
              <a:rPr lang="en-GB"/>
              <a:t>Click to edit Master title style</a:t>
            </a:r>
          </a:p>
        </p:txBody>
      </p:sp>
      <p:sp>
        <p:nvSpPr>
          <p:cNvPr id="3" name="Content Placeholder 2"/>
          <p:cNvSpPr>
            <a:spLocks noGrp="1"/>
          </p:cNvSpPr>
          <p:nvPr>
            <p:ph idx="1"/>
          </p:nvPr>
        </p:nvSpPr>
        <p:spPr bwMode="gray">
          <a:xfrm>
            <a:off x="666000" y="2245360"/>
            <a:ext cx="5430001"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Picture Placeholder 2">
            <a:extLst>
              <a:ext uri="{FF2B5EF4-FFF2-40B4-BE49-F238E27FC236}">
                <a16:creationId xmlns:a16="http://schemas.microsoft.com/office/drawing/2014/main" id="{B7856829-8B53-0742-A270-F94542BE60BD}"/>
              </a:ext>
            </a:extLst>
          </p:cNvPr>
          <p:cNvSpPr>
            <a:spLocks noGrp="1"/>
          </p:cNvSpPr>
          <p:nvPr>
            <p:ph type="pic" sz="quarter" idx="13"/>
          </p:nvPr>
        </p:nvSpPr>
        <p:spPr>
          <a:xfrm>
            <a:off x="6335486" y="190500"/>
            <a:ext cx="5666014" cy="6477000"/>
          </a:xfrm>
          <a:solidFill>
            <a:schemeClr val="bg1">
              <a:lumMod val="95000"/>
            </a:schemeClr>
          </a:solidFill>
        </p:spPr>
        <p:txBody>
          <a:bodyPr/>
          <a:lstStyle/>
          <a:p>
            <a:r>
              <a:rPr lang="en-GB"/>
              <a:t>Click icon to add picture</a:t>
            </a:r>
          </a:p>
        </p:txBody>
      </p:sp>
    </p:spTree>
    <p:extLst>
      <p:ext uri="{BB962C8B-B14F-4D97-AF65-F5344CB8AC3E}">
        <p14:creationId xmlns:p14="http://schemas.microsoft.com/office/powerpoint/2010/main" val="31838642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Picture_Cream">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5999" y="668400"/>
            <a:ext cx="5430001" cy="1080000"/>
          </a:xfrm>
        </p:spPr>
        <p:txBody>
          <a:bodyPr/>
          <a:lstStyle/>
          <a:p>
            <a:r>
              <a:rPr lang="en-GB"/>
              <a:t>Click to edit Master title style</a:t>
            </a:r>
          </a:p>
        </p:txBody>
      </p:sp>
      <p:sp>
        <p:nvSpPr>
          <p:cNvPr id="3" name="Content Placeholder 2"/>
          <p:cNvSpPr>
            <a:spLocks noGrp="1"/>
          </p:cNvSpPr>
          <p:nvPr>
            <p:ph idx="1"/>
          </p:nvPr>
        </p:nvSpPr>
        <p:spPr bwMode="gray">
          <a:xfrm>
            <a:off x="666000" y="2245360"/>
            <a:ext cx="5430001"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Picture Placeholder 2">
            <a:extLst>
              <a:ext uri="{FF2B5EF4-FFF2-40B4-BE49-F238E27FC236}">
                <a16:creationId xmlns:a16="http://schemas.microsoft.com/office/drawing/2014/main" id="{B7856829-8B53-0742-A270-F94542BE60BD}"/>
              </a:ext>
            </a:extLst>
          </p:cNvPr>
          <p:cNvSpPr>
            <a:spLocks noGrp="1"/>
          </p:cNvSpPr>
          <p:nvPr>
            <p:ph type="pic" sz="quarter" idx="13"/>
          </p:nvPr>
        </p:nvSpPr>
        <p:spPr>
          <a:xfrm>
            <a:off x="6335486" y="190500"/>
            <a:ext cx="5666014" cy="6477000"/>
          </a:xfrm>
          <a:solidFill>
            <a:schemeClr val="bg1">
              <a:lumMod val="95000"/>
            </a:schemeClr>
          </a:solidFill>
        </p:spPr>
        <p:txBody>
          <a:bodyPr/>
          <a:lstStyle/>
          <a:p>
            <a:r>
              <a:rPr lang="en-GB"/>
              <a:t>Click icon to add picture</a:t>
            </a:r>
          </a:p>
        </p:txBody>
      </p:sp>
    </p:spTree>
    <p:extLst>
      <p:ext uri="{BB962C8B-B14F-4D97-AF65-F5344CB8AC3E}">
        <p14:creationId xmlns:p14="http://schemas.microsoft.com/office/powerpoint/2010/main" val="1560291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Picture_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5999" y="668400"/>
            <a:ext cx="5430001" cy="1080000"/>
          </a:xfrm>
        </p:spPr>
        <p:txBody>
          <a:bodyPr/>
          <a:lstStyle>
            <a:lvl1pPr>
              <a:defRPr>
                <a:solidFill>
                  <a:schemeClr val="accent2"/>
                </a:solidFill>
              </a:defRPr>
            </a:lvl1pPr>
          </a:lstStyle>
          <a:p>
            <a:r>
              <a:rPr lang="en-GB"/>
              <a:t>Click to edit Master title style</a:t>
            </a:r>
          </a:p>
        </p:txBody>
      </p:sp>
      <p:sp>
        <p:nvSpPr>
          <p:cNvPr id="3" name="Content Placeholder 2"/>
          <p:cNvSpPr>
            <a:spLocks noGrp="1"/>
          </p:cNvSpPr>
          <p:nvPr>
            <p:ph idx="1"/>
          </p:nvPr>
        </p:nvSpPr>
        <p:spPr bwMode="gray">
          <a:xfrm>
            <a:off x="666000" y="2245360"/>
            <a:ext cx="5430001" cy="396494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Picture Placeholder 2">
            <a:extLst>
              <a:ext uri="{FF2B5EF4-FFF2-40B4-BE49-F238E27FC236}">
                <a16:creationId xmlns:a16="http://schemas.microsoft.com/office/drawing/2014/main" id="{B7856829-8B53-0742-A270-F94542BE60BD}"/>
              </a:ext>
            </a:extLst>
          </p:cNvPr>
          <p:cNvSpPr>
            <a:spLocks noGrp="1"/>
          </p:cNvSpPr>
          <p:nvPr>
            <p:ph type="pic" sz="quarter" idx="13"/>
          </p:nvPr>
        </p:nvSpPr>
        <p:spPr>
          <a:xfrm>
            <a:off x="6335486" y="190500"/>
            <a:ext cx="5666014" cy="6477000"/>
          </a:xfrm>
          <a:solidFill>
            <a:schemeClr val="bg1">
              <a:lumMod val="95000"/>
            </a:schemeClr>
          </a:solidFill>
        </p:spPr>
        <p:txBody>
          <a:bodyPr/>
          <a:lstStyle/>
          <a:p>
            <a:r>
              <a:rPr lang="en-GB"/>
              <a:t>Click icon to add picture</a:t>
            </a:r>
          </a:p>
        </p:txBody>
      </p:sp>
    </p:spTree>
    <p:extLst>
      <p:ext uri="{BB962C8B-B14F-4D97-AF65-F5344CB8AC3E}">
        <p14:creationId xmlns:p14="http://schemas.microsoft.com/office/powerpoint/2010/main" val="359483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Picture_White_Opt_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505199" y="668400"/>
            <a:ext cx="8018337" cy="1080000"/>
          </a:xfrm>
        </p:spPr>
        <p:txBody>
          <a:bodyPr/>
          <a:lstStyle/>
          <a:p>
            <a:r>
              <a:rPr lang="en-GB"/>
              <a:t>Click to edit Master title style</a:t>
            </a:r>
          </a:p>
        </p:txBody>
      </p:sp>
      <p:sp>
        <p:nvSpPr>
          <p:cNvPr id="3" name="Content Placeholder 2"/>
          <p:cNvSpPr>
            <a:spLocks noGrp="1"/>
          </p:cNvSpPr>
          <p:nvPr>
            <p:ph idx="1"/>
          </p:nvPr>
        </p:nvSpPr>
        <p:spPr bwMode="gray">
          <a:xfrm>
            <a:off x="3505200" y="2245360"/>
            <a:ext cx="8018337"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Picture Placeholder 3">
            <a:extLst>
              <a:ext uri="{FF2B5EF4-FFF2-40B4-BE49-F238E27FC236}">
                <a16:creationId xmlns:a16="http://schemas.microsoft.com/office/drawing/2014/main" id="{7BA2424B-4070-B547-A5E8-FAFD5F992273}"/>
              </a:ext>
            </a:extLst>
          </p:cNvPr>
          <p:cNvSpPr>
            <a:spLocks noGrp="1"/>
          </p:cNvSpPr>
          <p:nvPr>
            <p:ph type="pic" sz="quarter" idx="13"/>
          </p:nvPr>
        </p:nvSpPr>
        <p:spPr>
          <a:xfrm>
            <a:off x="190500" y="190500"/>
            <a:ext cx="3124200" cy="6477000"/>
          </a:xfrm>
          <a:solidFill>
            <a:schemeClr val="bg1"/>
          </a:solidFill>
        </p:spPr>
        <p:txBody>
          <a:bodyPr/>
          <a:lstStyle/>
          <a:p>
            <a:r>
              <a:rPr lang="en-GB"/>
              <a:t>Click icon to add picture</a:t>
            </a:r>
          </a:p>
        </p:txBody>
      </p:sp>
    </p:spTree>
    <p:extLst>
      <p:ext uri="{BB962C8B-B14F-4D97-AF65-F5344CB8AC3E}">
        <p14:creationId xmlns:p14="http://schemas.microsoft.com/office/powerpoint/2010/main" val="24055253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Picture_Cream_Opt_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505199" y="668400"/>
            <a:ext cx="8018337" cy="1080000"/>
          </a:xfrm>
        </p:spPr>
        <p:txBody>
          <a:bodyPr/>
          <a:lstStyle/>
          <a:p>
            <a:r>
              <a:rPr lang="en-GB"/>
              <a:t>Click to edit Master title style</a:t>
            </a:r>
          </a:p>
        </p:txBody>
      </p:sp>
      <p:sp>
        <p:nvSpPr>
          <p:cNvPr id="3" name="Content Placeholder 2"/>
          <p:cNvSpPr>
            <a:spLocks noGrp="1"/>
          </p:cNvSpPr>
          <p:nvPr>
            <p:ph idx="1"/>
          </p:nvPr>
        </p:nvSpPr>
        <p:spPr bwMode="gray">
          <a:xfrm>
            <a:off x="3505200" y="2245360"/>
            <a:ext cx="8018337"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Picture Placeholder 3">
            <a:extLst>
              <a:ext uri="{FF2B5EF4-FFF2-40B4-BE49-F238E27FC236}">
                <a16:creationId xmlns:a16="http://schemas.microsoft.com/office/drawing/2014/main" id="{7BA2424B-4070-B547-A5E8-FAFD5F992273}"/>
              </a:ext>
            </a:extLst>
          </p:cNvPr>
          <p:cNvSpPr>
            <a:spLocks noGrp="1"/>
          </p:cNvSpPr>
          <p:nvPr>
            <p:ph type="pic" sz="quarter" idx="13"/>
          </p:nvPr>
        </p:nvSpPr>
        <p:spPr>
          <a:xfrm>
            <a:off x="190500" y="190500"/>
            <a:ext cx="3124200" cy="6477000"/>
          </a:xfrm>
          <a:solidFill>
            <a:schemeClr val="bg1"/>
          </a:solidFill>
        </p:spPr>
        <p:txBody>
          <a:bodyPr/>
          <a:lstStyle/>
          <a:p>
            <a:r>
              <a:rPr lang="en-GB"/>
              <a:t>Click icon to add picture</a:t>
            </a:r>
          </a:p>
        </p:txBody>
      </p:sp>
    </p:spTree>
    <p:extLst>
      <p:ext uri="{BB962C8B-B14F-4D97-AF65-F5344CB8AC3E}">
        <p14:creationId xmlns:p14="http://schemas.microsoft.com/office/powerpoint/2010/main" val="19706416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Picture_Blue_Opt_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505199" y="668400"/>
            <a:ext cx="8018337" cy="1080000"/>
          </a:xfrm>
        </p:spPr>
        <p:txBody>
          <a:bodyPr/>
          <a:lstStyle>
            <a:lvl1pPr>
              <a:defRPr>
                <a:solidFill>
                  <a:schemeClr val="accent2"/>
                </a:solidFill>
              </a:defRPr>
            </a:lvl1pPr>
          </a:lstStyle>
          <a:p>
            <a:r>
              <a:rPr lang="en-GB"/>
              <a:t>Click to edit Master title style</a:t>
            </a:r>
          </a:p>
        </p:txBody>
      </p:sp>
      <p:sp>
        <p:nvSpPr>
          <p:cNvPr id="3" name="Content Placeholder 2"/>
          <p:cNvSpPr>
            <a:spLocks noGrp="1"/>
          </p:cNvSpPr>
          <p:nvPr>
            <p:ph idx="1"/>
          </p:nvPr>
        </p:nvSpPr>
        <p:spPr bwMode="gray">
          <a:xfrm>
            <a:off x="3505200" y="2245360"/>
            <a:ext cx="8018337" cy="396494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Picture Placeholder 3">
            <a:extLst>
              <a:ext uri="{FF2B5EF4-FFF2-40B4-BE49-F238E27FC236}">
                <a16:creationId xmlns:a16="http://schemas.microsoft.com/office/drawing/2014/main" id="{7BA2424B-4070-B547-A5E8-FAFD5F992273}"/>
              </a:ext>
            </a:extLst>
          </p:cNvPr>
          <p:cNvSpPr>
            <a:spLocks noGrp="1"/>
          </p:cNvSpPr>
          <p:nvPr>
            <p:ph type="pic" sz="quarter" idx="13"/>
          </p:nvPr>
        </p:nvSpPr>
        <p:spPr>
          <a:xfrm>
            <a:off x="190500" y="190500"/>
            <a:ext cx="3124200" cy="6477000"/>
          </a:xfrm>
          <a:solidFill>
            <a:schemeClr val="bg1"/>
          </a:solidFill>
        </p:spPr>
        <p:txBody>
          <a:bodyPr/>
          <a:lstStyle/>
          <a:p>
            <a:r>
              <a:rPr lang="en-GB"/>
              <a:t>Click icon to add picture</a:t>
            </a:r>
          </a:p>
        </p:txBody>
      </p:sp>
    </p:spTree>
    <p:extLst>
      <p:ext uri="{BB962C8B-B14F-4D97-AF65-F5344CB8AC3E}">
        <p14:creationId xmlns:p14="http://schemas.microsoft.com/office/powerpoint/2010/main" val="35945790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_Orange">
    <p:bg>
      <p:bgPr>
        <a:solidFill>
          <a:schemeClr val="accent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5AA14A-E44D-4E48-BD4D-A77D412DAFCD}"/>
              </a:ext>
            </a:extLst>
          </p:cNvPr>
          <p:cNvSpPr/>
          <p:nvPr userDrawn="1"/>
        </p:nvSpPr>
        <p:spPr>
          <a:xfrm flipH="1">
            <a:off x="8686800" y="190500"/>
            <a:ext cx="3314700" cy="6477000"/>
          </a:xfrm>
          <a:prstGeom prst="rect">
            <a:avLst/>
          </a:prstGeom>
          <a:pattFill prst="wdUpDiag">
            <a:fgClr>
              <a:schemeClr val="accent1"/>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2" name="Title 1"/>
          <p:cNvSpPr>
            <a:spLocks noGrp="1"/>
          </p:cNvSpPr>
          <p:nvPr>
            <p:ph type="title"/>
          </p:nvPr>
        </p:nvSpPr>
        <p:spPr bwMode="gray">
          <a:xfrm>
            <a:off x="647700" y="685800"/>
            <a:ext cx="7592786" cy="5524500"/>
          </a:xfrm>
        </p:spPr>
        <p:txBody>
          <a:bodyPr anchor="t" anchorCtr="0"/>
          <a:lstStyle>
            <a:lvl1pPr>
              <a:lnSpc>
                <a:spcPct val="85000"/>
              </a:lnSpc>
              <a:defRPr sz="7200">
                <a:solidFill>
                  <a:schemeClr val="accent1"/>
                </a:solidFill>
              </a:defRPr>
            </a:lvl1pPr>
          </a:lstStyle>
          <a:p>
            <a:r>
              <a:rPr lang="en-GB"/>
              <a:t>Click to edit Master title style</a:t>
            </a:r>
          </a:p>
        </p:txBody>
      </p:sp>
      <p:sp>
        <p:nvSpPr>
          <p:cNvPr id="5" name="Rectangle 4">
            <a:extLst>
              <a:ext uri="{FF2B5EF4-FFF2-40B4-BE49-F238E27FC236}">
                <a16:creationId xmlns:a16="http://schemas.microsoft.com/office/drawing/2014/main" id="{4911473F-90E7-F841-82C9-4745A8FA0286}"/>
              </a:ext>
            </a:extLst>
          </p:cNvPr>
          <p:cNvSpPr/>
          <p:nvPr userDrawn="1"/>
        </p:nvSpPr>
        <p:spPr>
          <a:xfrm>
            <a:off x="8686800" y="190500"/>
            <a:ext cx="1905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4" name="Text Placeholder 3">
            <a:extLst>
              <a:ext uri="{FF2B5EF4-FFF2-40B4-BE49-F238E27FC236}">
                <a16:creationId xmlns:a16="http://schemas.microsoft.com/office/drawing/2014/main" id="{0C561A85-889F-7346-AB15-B3C2EA63DEFF}"/>
              </a:ext>
            </a:extLst>
          </p:cNvPr>
          <p:cNvSpPr>
            <a:spLocks noGrp="1"/>
          </p:cNvSpPr>
          <p:nvPr>
            <p:ph type="body" sz="quarter" idx="10" hasCustomPrompt="1"/>
          </p:nvPr>
        </p:nvSpPr>
        <p:spPr>
          <a:xfrm>
            <a:off x="9105900" y="3744913"/>
            <a:ext cx="2667000" cy="2786062"/>
          </a:xfrm>
        </p:spPr>
        <p:txBody>
          <a:bodyPr anchor="b"/>
          <a:lstStyle>
            <a:lvl1pPr algn="r">
              <a:defRPr sz="13000" b="1" spc="-300">
                <a:latin typeface="+mj-lt"/>
              </a:defRPr>
            </a:lvl1pPr>
            <a:lvl2pPr>
              <a:defRPr sz="10000" b="1">
                <a:latin typeface="+mj-lt"/>
              </a:defRPr>
            </a:lvl2pPr>
            <a:lvl3pPr>
              <a:defRPr sz="10000" b="1">
                <a:latin typeface="+mj-lt"/>
              </a:defRPr>
            </a:lvl3pPr>
            <a:lvl4pPr>
              <a:defRPr sz="10000" b="1">
                <a:latin typeface="+mj-lt"/>
              </a:defRPr>
            </a:lvl4pPr>
            <a:lvl5pPr>
              <a:defRPr sz="10000" b="1">
                <a:latin typeface="+mj-lt"/>
              </a:defRPr>
            </a:lvl5pPr>
          </a:lstStyle>
          <a:p>
            <a:pPr lvl="0"/>
            <a:r>
              <a:rPr lang="en-US"/>
              <a:t>01.</a:t>
            </a:r>
            <a:endParaRPr lang="en-GB"/>
          </a:p>
        </p:txBody>
      </p:sp>
    </p:spTree>
    <p:extLst>
      <p:ext uri="{BB962C8B-B14F-4D97-AF65-F5344CB8AC3E}">
        <p14:creationId xmlns:p14="http://schemas.microsoft.com/office/powerpoint/2010/main" val="3669264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_Purple">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5AA14A-E44D-4E48-BD4D-A77D412DAFCD}"/>
              </a:ext>
            </a:extLst>
          </p:cNvPr>
          <p:cNvSpPr/>
          <p:nvPr userDrawn="1"/>
        </p:nvSpPr>
        <p:spPr>
          <a:xfrm flipH="1">
            <a:off x="8686800" y="190500"/>
            <a:ext cx="3314700" cy="6477000"/>
          </a:xfrm>
          <a:prstGeom prst="rect">
            <a:avLst/>
          </a:prstGeom>
          <a:pattFill prst="wdUpDiag">
            <a:fgClr>
              <a:schemeClr val="accent1"/>
            </a:fgClr>
            <a:bgClr>
              <a:schemeClr val="accent5"/>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2" name="Title 1"/>
          <p:cNvSpPr>
            <a:spLocks noGrp="1"/>
          </p:cNvSpPr>
          <p:nvPr>
            <p:ph type="title"/>
          </p:nvPr>
        </p:nvSpPr>
        <p:spPr bwMode="gray">
          <a:xfrm>
            <a:off x="647700" y="685800"/>
            <a:ext cx="7592786" cy="5524500"/>
          </a:xfrm>
        </p:spPr>
        <p:txBody>
          <a:bodyPr anchor="t" anchorCtr="0"/>
          <a:lstStyle>
            <a:lvl1pPr>
              <a:lnSpc>
                <a:spcPct val="85000"/>
              </a:lnSpc>
              <a:defRPr sz="7200">
                <a:solidFill>
                  <a:schemeClr val="accent1"/>
                </a:solidFill>
              </a:defRPr>
            </a:lvl1pPr>
          </a:lstStyle>
          <a:p>
            <a:r>
              <a:rPr lang="en-GB"/>
              <a:t>Click to edit Master title style</a:t>
            </a:r>
          </a:p>
        </p:txBody>
      </p:sp>
      <p:sp>
        <p:nvSpPr>
          <p:cNvPr id="5" name="Rectangle 4">
            <a:extLst>
              <a:ext uri="{FF2B5EF4-FFF2-40B4-BE49-F238E27FC236}">
                <a16:creationId xmlns:a16="http://schemas.microsoft.com/office/drawing/2014/main" id="{4911473F-90E7-F841-82C9-4745A8FA0286}"/>
              </a:ext>
            </a:extLst>
          </p:cNvPr>
          <p:cNvSpPr/>
          <p:nvPr userDrawn="1"/>
        </p:nvSpPr>
        <p:spPr>
          <a:xfrm>
            <a:off x="8686800" y="190500"/>
            <a:ext cx="1905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6" name="Text Placeholder 3">
            <a:extLst>
              <a:ext uri="{FF2B5EF4-FFF2-40B4-BE49-F238E27FC236}">
                <a16:creationId xmlns:a16="http://schemas.microsoft.com/office/drawing/2014/main" id="{0D82044C-C8CB-1C42-AF99-504E5117FAE8}"/>
              </a:ext>
            </a:extLst>
          </p:cNvPr>
          <p:cNvSpPr>
            <a:spLocks noGrp="1"/>
          </p:cNvSpPr>
          <p:nvPr>
            <p:ph type="body" sz="quarter" idx="10" hasCustomPrompt="1"/>
          </p:nvPr>
        </p:nvSpPr>
        <p:spPr>
          <a:xfrm>
            <a:off x="9105900" y="3744913"/>
            <a:ext cx="2667000" cy="2786062"/>
          </a:xfrm>
        </p:spPr>
        <p:txBody>
          <a:bodyPr anchor="b"/>
          <a:lstStyle>
            <a:lvl1pPr algn="r">
              <a:defRPr sz="13000" b="1" spc="-300">
                <a:latin typeface="+mj-lt"/>
              </a:defRPr>
            </a:lvl1pPr>
            <a:lvl2pPr>
              <a:defRPr sz="10000" b="1">
                <a:latin typeface="+mj-lt"/>
              </a:defRPr>
            </a:lvl2pPr>
            <a:lvl3pPr>
              <a:defRPr sz="10000" b="1">
                <a:latin typeface="+mj-lt"/>
              </a:defRPr>
            </a:lvl3pPr>
            <a:lvl4pPr>
              <a:defRPr sz="10000" b="1">
                <a:latin typeface="+mj-lt"/>
              </a:defRPr>
            </a:lvl4pPr>
            <a:lvl5pPr>
              <a:defRPr sz="10000" b="1">
                <a:latin typeface="+mj-lt"/>
              </a:defRPr>
            </a:lvl5pPr>
          </a:lstStyle>
          <a:p>
            <a:pPr lvl="0"/>
            <a:r>
              <a:rPr lang="en-US"/>
              <a:t>02.</a:t>
            </a:r>
            <a:endParaRPr lang="en-GB"/>
          </a:p>
        </p:txBody>
      </p:sp>
    </p:spTree>
    <p:extLst>
      <p:ext uri="{BB962C8B-B14F-4D97-AF65-F5344CB8AC3E}">
        <p14:creationId xmlns:p14="http://schemas.microsoft.com/office/powerpoint/2010/main" val="814394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Picture_Green">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82C71B-7A75-F347-8DCA-6B1BDAA4DA75}"/>
              </a:ext>
            </a:extLst>
          </p:cNvPr>
          <p:cNvSpPr/>
          <p:nvPr userDrawn="1"/>
        </p:nvSpPr>
        <p:spPr>
          <a:xfrm>
            <a:off x="3314700" y="190500"/>
            <a:ext cx="244201" cy="6477000"/>
          </a:xfrm>
          <a:prstGeom prst="rect">
            <a:avLst/>
          </a:prstGeom>
          <a:pattFill prst="wdDnDiag">
            <a:fgClr>
              <a:schemeClr val="accent3"/>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4" name="Date Placeholder"/>
          <p:cNvSpPr>
            <a:spLocks noGrp="1"/>
          </p:cNvSpPr>
          <p:nvPr>
            <p:ph type="body" sz="quarter" idx="12" hasCustomPrompt="1"/>
          </p:nvPr>
        </p:nvSpPr>
        <p:spPr bwMode="gray">
          <a:xfrm>
            <a:off x="3977088" y="5957252"/>
            <a:ext cx="2880000" cy="216000"/>
          </a:xfrm>
        </p:spPr>
        <p:txBody>
          <a:bodyPr/>
          <a:lstStyle>
            <a:lvl1pPr marL="0" indent="0" algn="l">
              <a:spcBef>
                <a:spcPts val="0"/>
              </a:spcBef>
              <a:buFont typeface="Arial" panose="020B0604020202020204" pitchFamily="34" charset="0"/>
              <a:buNone/>
              <a:defRPr sz="1600" cap="all" baseline="0">
                <a:solidFill>
                  <a:schemeClr val="accent2"/>
                </a:solidFill>
              </a:defRPr>
            </a:lvl1pPr>
            <a:lvl2pPr marL="0" indent="0">
              <a:spcBef>
                <a:spcPts val="0"/>
              </a:spcBef>
              <a:buNone/>
              <a:defRPr sz="1600">
                <a:solidFill>
                  <a:schemeClr val="bg1"/>
                </a:solidFill>
              </a:defRPr>
            </a:lvl2pPr>
            <a:lvl3pPr marL="0" indent="0">
              <a:spcBef>
                <a:spcPts val="0"/>
              </a:spcBef>
              <a:buNone/>
              <a:defRPr sz="1600">
                <a:solidFill>
                  <a:schemeClr val="bg1"/>
                </a:solidFill>
              </a:defRPr>
            </a:lvl3pPr>
            <a:lvl4pPr marL="0" indent="0">
              <a:spcBef>
                <a:spcPts val="0"/>
              </a:spcBef>
              <a:buNone/>
              <a:defRPr sz="1600">
                <a:solidFill>
                  <a:schemeClr val="bg1"/>
                </a:solidFill>
              </a:defRPr>
            </a:lvl4pPr>
            <a:lvl5pPr marL="0" indent="0">
              <a:spcBef>
                <a:spcPts val="0"/>
              </a:spcBef>
              <a:buNone/>
              <a:defRPr sz="1600">
                <a:solidFill>
                  <a:schemeClr val="bg1"/>
                </a:solidFill>
              </a:defRPr>
            </a:lvl5pPr>
            <a:lvl6pPr marL="0" indent="0">
              <a:spcBef>
                <a:spcPts val="0"/>
              </a:spcBef>
              <a:buNone/>
              <a:defRPr sz="1600">
                <a:solidFill>
                  <a:schemeClr val="bg1"/>
                </a:solidFill>
              </a:defRPr>
            </a:lvl6pPr>
            <a:lvl7pPr marL="0" indent="0">
              <a:spcBef>
                <a:spcPts val="0"/>
              </a:spcBef>
              <a:buNone/>
              <a:defRPr sz="1600">
                <a:solidFill>
                  <a:schemeClr val="bg1"/>
                </a:solidFill>
              </a:defRPr>
            </a:lvl7pPr>
            <a:lvl8pPr marL="0" indent="0">
              <a:spcBef>
                <a:spcPts val="0"/>
              </a:spcBef>
              <a:buNone/>
              <a:defRPr sz="1600">
                <a:solidFill>
                  <a:schemeClr val="bg1"/>
                </a:solidFill>
              </a:defRPr>
            </a:lvl8pPr>
            <a:lvl9pPr marL="0" indent="0">
              <a:spcBef>
                <a:spcPts val="0"/>
              </a:spcBef>
              <a:buNone/>
              <a:defRPr sz="1600">
                <a:solidFill>
                  <a:schemeClr val="bg1"/>
                </a:solidFill>
              </a:defRPr>
            </a:lvl9pPr>
          </a:lstStyle>
          <a:p>
            <a:pPr lvl="0"/>
            <a:r>
              <a:rPr lang="en-GB"/>
              <a:t>&lt;INSERT DATE&gt;</a:t>
            </a:r>
          </a:p>
        </p:txBody>
      </p:sp>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3977089" y="3314700"/>
            <a:ext cx="7567212" cy="2351272"/>
          </a:xfrm>
        </p:spPr>
        <p:txBody>
          <a:bodyPr anchor="t" anchorCtr="0"/>
          <a:lstStyle>
            <a:lvl1pPr algn="l">
              <a:lnSpc>
                <a:spcPct val="85000"/>
              </a:lnSpc>
              <a:defRPr sz="6000">
                <a:solidFill>
                  <a:schemeClr val="accent3"/>
                </a:solidFill>
              </a:defRPr>
            </a:lvl1pPr>
          </a:lstStyle>
          <a:p>
            <a:r>
              <a:rPr lang="en-US" err="1"/>
              <a:t>ENter</a:t>
            </a:r>
            <a:r>
              <a:rPr lang="en-US"/>
              <a:t> title here</a:t>
            </a:r>
            <a:endParaRPr lang="en-GB"/>
          </a:p>
        </p:txBody>
      </p:sp>
      <p:sp>
        <p:nvSpPr>
          <p:cNvPr id="4" name="Picture Placeholder 3">
            <a:extLst>
              <a:ext uri="{FF2B5EF4-FFF2-40B4-BE49-F238E27FC236}">
                <a16:creationId xmlns:a16="http://schemas.microsoft.com/office/drawing/2014/main" id="{D7E15EC3-72E7-0340-B6C1-8BD9DC5DD8F1}"/>
              </a:ext>
            </a:extLst>
          </p:cNvPr>
          <p:cNvSpPr>
            <a:spLocks noGrp="1"/>
          </p:cNvSpPr>
          <p:nvPr>
            <p:ph type="pic" sz="quarter" idx="13"/>
          </p:nvPr>
        </p:nvSpPr>
        <p:spPr>
          <a:xfrm>
            <a:off x="190500" y="190500"/>
            <a:ext cx="3124200" cy="6477000"/>
          </a:xfrm>
          <a:solidFill>
            <a:schemeClr val="bg1"/>
          </a:solidFill>
        </p:spPr>
        <p:txBody>
          <a:bodyPr/>
          <a:lstStyle/>
          <a:p>
            <a:r>
              <a:rPr lang="en-GB"/>
              <a:t>Click icon to add picture</a:t>
            </a:r>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Tree>
    <p:extLst>
      <p:ext uri="{BB962C8B-B14F-4D97-AF65-F5344CB8AC3E}">
        <p14:creationId xmlns:p14="http://schemas.microsoft.com/office/powerpoint/2010/main" val="39362035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_Blue">
    <p:bg>
      <p:bgPr>
        <a:solidFill>
          <a:schemeClr val="accent6"/>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5AA14A-E44D-4E48-BD4D-A77D412DAFCD}"/>
              </a:ext>
            </a:extLst>
          </p:cNvPr>
          <p:cNvSpPr/>
          <p:nvPr userDrawn="1"/>
        </p:nvSpPr>
        <p:spPr>
          <a:xfrm flipH="1">
            <a:off x="8686800" y="190500"/>
            <a:ext cx="3314700" cy="6477000"/>
          </a:xfrm>
          <a:prstGeom prst="rect">
            <a:avLst/>
          </a:prstGeom>
          <a:pattFill prst="wdUpDiag">
            <a:fgClr>
              <a:schemeClr val="accent1"/>
            </a:fgClr>
            <a:bgClr>
              <a:schemeClr val="accent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2" name="Title 1"/>
          <p:cNvSpPr>
            <a:spLocks noGrp="1"/>
          </p:cNvSpPr>
          <p:nvPr>
            <p:ph type="title"/>
          </p:nvPr>
        </p:nvSpPr>
        <p:spPr bwMode="gray">
          <a:xfrm>
            <a:off x="647700" y="685800"/>
            <a:ext cx="7592786" cy="5524500"/>
          </a:xfrm>
        </p:spPr>
        <p:txBody>
          <a:bodyPr anchor="t" anchorCtr="0"/>
          <a:lstStyle>
            <a:lvl1pPr>
              <a:lnSpc>
                <a:spcPct val="85000"/>
              </a:lnSpc>
              <a:defRPr sz="7200">
                <a:solidFill>
                  <a:schemeClr val="accent1"/>
                </a:solidFill>
              </a:defRPr>
            </a:lvl1pPr>
          </a:lstStyle>
          <a:p>
            <a:r>
              <a:rPr lang="en-GB"/>
              <a:t>Click to edit Master title style</a:t>
            </a:r>
          </a:p>
        </p:txBody>
      </p:sp>
      <p:sp>
        <p:nvSpPr>
          <p:cNvPr id="5" name="Rectangle 4">
            <a:extLst>
              <a:ext uri="{FF2B5EF4-FFF2-40B4-BE49-F238E27FC236}">
                <a16:creationId xmlns:a16="http://schemas.microsoft.com/office/drawing/2014/main" id="{4911473F-90E7-F841-82C9-4745A8FA0286}"/>
              </a:ext>
            </a:extLst>
          </p:cNvPr>
          <p:cNvSpPr/>
          <p:nvPr userDrawn="1"/>
        </p:nvSpPr>
        <p:spPr>
          <a:xfrm>
            <a:off x="8686800" y="190500"/>
            <a:ext cx="1905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6" name="Text Placeholder 3">
            <a:extLst>
              <a:ext uri="{FF2B5EF4-FFF2-40B4-BE49-F238E27FC236}">
                <a16:creationId xmlns:a16="http://schemas.microsoft.com/office/drawing/2014/main" id="{8CE45CE4-DD4B-784D-BB98-3710271E5299}"/>
              </a:ext>
            </a:extLst>
          </p:cNvPr>
          <p:cNvSpPr>
            <a:spLocks noGrp="1"/>
          </p:cNvSpPr>
          <p:nvPr>
            <p:ph type="body" sz="quarter" idx="10" hasCustomPrompt="1"/>
          </p:nvPr>
        </p:nvSpPr>
        <p:spPr>
          <a:xfrm>
            <a:off x="9105900" y="3744913"/>
            <a:ext cx="2667000" cy="2786062"/>
          </a:xfrm>
        </p:spPr>
        <p:txBody>
          <a:bodyPr anchor="b"/>
          <a:lstStyle>
            <a:lvl1pPr algn="r">
              <a:defRPr sz="13000" b="1" spc="-300">
                <a:latin typeface="+mj-lt"/>
              </a:defRPr>
            </a:lvl1pPr>
            <a:lvl2pPr>
              <a:defRPr sz="10000" b="1">
                <a:latin typeface="+mj-lt"/>
              </a:defRPr>
            </a:lvl2pPr>
            <a:lvl3pPr>
              <a:defRPr sz="10000" b="1">
                <a:latin typeface="+mj-lt"/>
              </a:defRPr>
            </a:lvl3pPr>
            <a:lvl4pPr>
              <a:defRPr sz="10000" b="1">
                <a:latin typeface="+mj-lt"/>
              </a:defRPr>
            </a:lvl4pPr>
            <a:lvl5pPr>
              <a:defRPr sz="10000" b="1">
                <a:latin typeface="+mj-lt"/>
              </a:defRPr>
            </a:lvl5pPr>
          </a:lstStyle>
          <a:p>
            <a:pPr lvl="0"/>
            <a:r>
              <a:rPr lang="en-US"/>
              <a:t>03.</a:t>
            </a:r>
            <a:endParaRPr lang="en-GB"/>
          </a:p>
        </p:txBody>
      </p:sp>
    </p:spTree>
    <p:extLst>
      <p:ext uri="{BB962C8B-B14F-4D97-AF65-F5344CB8AC3E}">
        <p14:creationId xmlns:p14="http://schemas.microsoft.com/office/powerpoint/2010/main" val="2774144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_Green">
    <p:bg>
      <p:bgPr>
        <a:solidFill>
          <a:schemeClr val="accent3"/>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5AA14A-E44D-4E48-BD4D-A77D412DAFCD}"/>
              </a:ext>
            </a:extLst>
          </p:cNvPr>
          <p:cNvSpPr/>
          <p:nvPr userDrawn="1"/>
        </p:nvSpPr>
        <p:spPr>
          <a:xfrm flipH="1">
            <a:off x="8686800" y="190500"/>
            <a:ext cx="3314700" cy="6477000"/>
          </a:xfrm>
          <a:prstGeom prst="rect">
            <a:avLst/>
          </a:prstGeom>
          <a:pattFill prst="wdUpDiag">
            <a:fgClr>
              <a:schemeClr val="accent1"/>
            </a:fgClr>
            <a:bgClr>
              <a:schemeClr val="accent3"/>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2" name="Title 1"/>
          <p:cNvSpPr>
            <a:spLocks noGrp="1"/>
          </p:cNvSpPr>
          <p:nvPr>
            <p:ph type="title"/>
          </p:nvPr>
        </p:nvSpPr>
        <p:spPr bwMode="gray">
          <a:xfrm>
            <a:off x="647700" y="685800"/>
            <a:ext cx="7592786" cy="5524500"/>
          </a:xfrm>
        </p:spPr>
        <p:txBody>
          <a:bodyPr anchor="t" anchorCtr="0"/>
          <a:lstStyle>
            <a:lvl1pPr>
              <a:lnSpc>
                <a:spcPct val="85000"/>
              </a:lnSpc>
              <a:defRPr sz="7200">
                <a:solidFill>
                  <a:schemeClr val="accent1"/>
                </a:solidFill>
              </a:defRPr>
            </a:lvl1pPr>
          </a:lstStyle>
          <a:p>
            <a:r>
              <a:rPr lang="en-GB"/>
              <a:t>Click to edit Master title style</a:t>
            </a:r>
          </a:p>
        </p:txBody>
      </p:sp>
      <p:sp>
        <p:nvSpPr>
          <p:cNvPr id="5" name="Rectangle 4">
            <a:extLst>
              <a:ext uri="{FF2B5EF4-FFF2-40B4-BE49-F238E27FC236}">
                <a16:creationId xmlns:a16="http://schemas.microsoft.com/office/drawing/2014/main" id="{4911473F-90E7-F841-82C9-4745A8FA0286}"/>
              </a:ext>
            </a:extLst>
          </p:cNvPr>
          <p:cNvSpPr/>
          <p:nvPr userDrawn="1"/>
        </p:nvSpPr>
        <p:spPr>
          <a:xfrm>
            <a:off x="8686800" y="190500"/>
            <a:ext cx="1905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6" name="Text Placeholder 3">
            <a:extLst>
              <a:ext uri="{FF2B5EF4-FFF2-40B4-BE49-F238E27FC236}">
                <a16:creationId xmlns:a16="http://schemas.microsoft.com/office/drawing/2014/main" id="{C4AB5A67-1BE7-0040-9B2F-5F7E29DD7013}"/>
              </a:ext>
            </a:extLst>
          </p:cNvPr>
          <p:cNvSpPr>
            <a:spLocks noGrp="1"/>
          </p:cNvSpPr>
          <p:nvPr>
            <p:ph type="body" sz="quarter" idx="10" hasCustomPrompt="1"/>
          </p:nvPr>
        </p:nvSpPr>
        <p:spPr>
          <a:xfrm>
            <a:off x="9105900" y="3744913"/>
            <a:ext cx="2667000" cy="2786062"/>
          </a:xfrm>
        </p:spPr>
        <p:txBody>
          <a:bodyPr anchor="b"/>
          <a:lstStyle>
            <a:lvl1pPr algn="r">
              <a:defRPr sz="13000" b="1" spc="-300">
                <a:latin typeface="+mj-lt"/>
              </a:defRPr>
            </a:lvl1pPr>
            <a:lvl2pPr>
              <a:defRPr sz="10000" b="1">
                <a:latin typeface="+mj-lt"/>
              </a:defRPr>
            </a:lvl2pPr>
            <a:lvl3pPr>
              <a:defRPr sz="10000" b="1">
                <a:latin typeface="+mj-lt"/>
              </a:defRPr>
            </a:lvl3pPr>
            <a:lvl4pPr>
              <a:defRPr sz="10000" b="1">
                <a:latin typeface="+mj-lt"/>
              </a:defRPr>
            </a:lvl4pPr>
            <a:lvl5pPr>
              <a:defRPr sz="10000" b="1">
                <a:latin typeface="+mj-lt"/>
              </a:defRPr>
            </a:lvl5pPr>
          </a:lstStyle>
          <a:p>
            <a:pPr lvl="0"/>
            <a:r>
              <a:rPr lang="en-US"/>
              <a:t>04.</a:t>
            </a:r>
            <a:endParaRPr lang="en-GB"/>
          </a:p>
        </p:txBody>
      </p:sp>
    </p:spTree>
    <p:extLst>
      <p:ext uri="{BB962C8B-B14F-4D97-AF65-F5344CB8AC3E}">
        <p14:creationId xmlns:p14="http://schemas.microsoft.com/office/powerpoint/2010/main" val="317809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_Cream">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5AA14A-E44D-4E48-BD4D-A77D412DAFCD}"/>
              </a:ext>
            </a:extLst>
          </p:cNvPr>
          <p:cNvSpPr/>
          <p:nvPr userDrawn="1"/>
        </p:nvSpPr>
        <p:spPr>
          <a:xfrm flipH="1">
            <a:off x="8686800" y="190500"/>
            <a:ext cx="3314700" cy="6477000"/>
          </a:xfrm>
          <a:prstGeom prst="rect">
            <a:avLst/>
          </a:prstGeom>
          <a:pattFill prst="wdUp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2" name="Title 1"/>
          <p:cNvSpPr>
            <a:spLocks noGrp="1"/>
          </p:cNvSpPr>
          <p:nvPr>
            <p:ph type="title"/>
          </p:nvPr>
        </p:nvSpPr>
        <p:spPr bwMode="gray">
          <a:xfrm>
            <a:off x="647700" y="685800"/>
            <a:ext cx="7592786" cy="5524500"/>
          </a:xfrm>
        </p:spPr>
        <p:txBody>
          <a:bodyPr anchor="t" anchorCtr="0"/>
          <a:lstStyle>
            <a:lvl1pPr>
              <a:lnSpc>
                <a:spcPct val="85000"/>
              </a:lnSpc>
              <a:defRPr sz="7200">
                <a:solidFill>
                  <a:schemeClr val="accent1"/>
                </a:solidFill>
              </a:defRPr>
            </a:lvl1pPr>
          </a:lstStyle>
          <a:p>
            <a:r>
              <a:rPr lang="en-GB"/>
              <a:t>Click to edit Master title style</a:t>
            </a:r>
          </a:p>
        </p:txBody>
      </p:sp>
      <p:sp>
        <p:nvSpPr>
          <p:cNvPr id="5" name="Rectangle 4">
            <a:extLst>
              <a:ext uri="{FF2B5EF4-FFF2-40B4-BE49-F238E27FC236}">
                <a16:creationId xmlns:a16="http://schemas.microsoft.com/office/drawing/2014/main" id="{4911473F-90E7-F841-82C9-4745A8FA0286}"/>
              </a:ext>
            </a:extLst>
          </p:cNvPr>
          <p:cNvSpPr/>
          <p:nvPr userDrawn="1"/>
        </p:nvSpPr>
        <p:spPr>
          <a:xfrm>
            <a:off x="8686800" y="190500"/>
            <a:ext cx="1905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6" name="Text Placeholder 3">
            <a:extLst>
              <a:ext uri="{FF2B5EF4-FFF2-40B4-BE49-F238E27FC236}">
                <a16:creationId xmlns:a16="http://schemas.microsoft.com/office/drawing/2014/main" id="{DFECBA36-3C51-244A-A962-DC89B592CC4B}"/>
              </a:ext>
            </a:extLst>
          </p:cNvPr>
          <p:cNvSpPr>
            <a:spLocks noGrp="1"/>
          </p:cNvSpPr>
          <p:nvPr>
            <p:ph type="body" sz="quarter" idx="10" hasCustomPrompt="1"/>
          </p:nvPr>
        </p:nvSpPr>
        <p:spPr>
          <a:xfrm>
            <a:off x="9105900" y="3744913"/>
            <a:ext cx="2667000" cy="2786062"/>
          </a:xfrm>
        </p:spPr>
        <p:txBody>
          <a:bodyPr anchor="b"/>
          <a:lstStyle>
            <a:lvl1pPr algn="r">
              <a:defRPr sz="13000" b="1" spc="-300">
                <a:latin typeface="+mj-lt"/>
              </a:defRPr>
            </a:lvl1pPr>
            <a:lvl2pPr>
              <a:defRPr sz="10000" b="1">
                <a:latin typeface="+mj-lt"/>
              </a:defRPr>
            </a:lvl2pPr>
            <a:lvl3pPr>
              <a:defRPr sz="10000" b="1">
                <a:latin typeface="+mj-lt"/>
              </a:defRPr>
            </a:lvl3pPr>
            <a:lvl4pPr>
              <a:defRPr sz="10000" b="1">
                <a:latin typeface="+mj-lt"/>
              </a:defRPr>
            </a:lvl4pPr>
            <a:lvl5pPr>
              <a:defRPr sz="10000" b="1">
                <a:latin typeface="+mj-lt"/>
              </a:defRPr>
            </a:lvl5pPr>
          </a:lstStyle>
          <a:p>
            <a:pPr lvl="0"/>
            <a:r>
              <a:rPr lang="en-US"/>
              <a:t>05.</a:t>
            </a:r>
            <a:endParaRPr lang="en-GB"/>
          </a:p>
        </p:txBody>
      </p:sp>
    </p:spTree>
    <p:extLst>
      <p:ext uri="{BB962C8B-B14F-4D97-AF65-F5344CB8AC3E}">
        <p14:creationId xmlns:p14="http://schemas.microsoft.com/office/powerpoint/2010/main" val="22943024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_Navy">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5AA14A-E44D-4E48-BD4D-A77D412DAFCD}"/>
              </a:ext>
            </a:extLst>
          </p:cNvPr>
          <p:cNvSpPr/>
          <p:nvPr userDrawn="1"/>
        </p:nvSpPr>
        <p:spPr>
          <a:xfrm flipH="1">
            <a:off x="8686800" y="190500"/>
            <a:ext cx="3314700" cy="6477000"/>
          </a:xfrm>
          <a:prstGeom prst="rect">
            <a:avLst/>
          </a:pr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2" name="Title 1"/>
          <p:cNvSpPr>
            <a:spLocks noGrp="1"/>
          </p:cNvSpPr>
          <p:nvPr>
            <p:ph type="title"/>
          </p:nvPr>
        </p:nvSpPr>
        <p:spPr bwMode="gray">
          <a:xfrm>
            <a:off x="647700" y="685800"/>
            <a:ext cx="7592786" cy="5524500"/>
          </a:xfrm>
        </p:spPr>
        <p:txBody>
          <a:bodyPr anchor="t" anchorCtr="0"/>
          <a:lstStyle>
            <a:lvl1pPr>
              <a:lnSpc>
                <a:spcPct val="85000"/>
              </a:lnSpc>
              <a:defRPr sz="7200">
                <a:solidFill>
                  <a:schemeClr val="accent2"/>
                </a:solidFill>
              </a:defRPr>
            </a:lvl1pPr>
          </a:lstStyle>
          <a:p>
            <a:r>
              <a:rPr lang="en-GB"/>
              <a:t>Click to edit Master title style</a:t>
            </a:r>
          </a:p>
        </p:txBody>
      </p:sp>
      <p:sp>
        <p:nvSpPr>
          <p:cNvPr id="5" name="Rectangle 4">
            <a:extLst>
              <a:ext uri="{FF2B5EF4-FFF2-40B4-BE49-F238E27FC236}">
                <a16:creationId xmlns:a16="http://schemas.microsoft.com/office/drawing/2014/main" id="{4911473F-90E7-F841-82C9-4745A8FA0286}"/>
              </a:ext>
            </a:extLst>
          </p:cNvPr>
          <p:cNvSpPr/>
          <p:nvPr userDrawn="1"/>
        </p:nvSpPr>
        <p:spPr>
          <a:xfrm>
            <a:off x="8686800" y="190500"/>
            <a:ext cx="190500" cy="647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6" name="Text Placeholder 3">
            <a:extLst>
              <a:ext uri="{FF2B5EF4-FFF2-40B4-BE49-F238E27FC236}">
                <a16:creationId xmlns:a16="http://schemas.microsoft.com/office/drawing/2014/main" id="{DFECBA36-3C51-244A-A962-DC89B592CC4B}"/>
              </a:ext>
            </a:extLst>
          </p:cNvPr>
          <p:cNvSpPr>
            <a:spLocks noGrp="1"/>
          </p:cNvSpPr>
          <p:nvPr>
            <p:ph type="body" sz="quarter" idx="10" hasCustomPrompt="1"/>
          </p:nvPr>
        </p:nvSpPr>
        <p:spPr>
          <a:xfrm>
            <a:off x="9105900" y="3744913"/>
            <a:ext cx="2667000" cy="2786062"/>
          </a:xfrm>
        </p:spPr>
        <p:txBody>
          <a:bodyPr anchor="b"/>
          <a:lstStyle>
            <a:lvl1pPr algn="r">
              <a:defRPr sz="13000" b="1" spc="-300">
                <a:latin typeface="+mj-lt"/>
              </a:defRPr>
            </a:lvl1pPr>
            <a:lvl2pPr>
              <a:defRPr sz="10000" b="1">
                <a:latin typeface="+mj-lt"/>
              </a:defRPr>
            </a:lvl2pPr>
            <a:lvl3pPr>
              <a:defRPr sz="10000" b="1">
                <a:latin typeface="+mj-lt"/>
              </a:defRPr>
            </a:lvl3pPr>
            <a:lvl4pPr>
              <a:defRPr sz="10000" b="1">
                <a:latin typeface="+mj-lt"/>
              </a:defRPr>
            </a:lvl4pPr>
            <a:lvl5pPr>
              <a:defRPr sz="10000" b="1">
                <a:latin typeface="+mj-lt"/>
              </a:defRPr>
            </a:lvl5pPr>
          </a:lstStyle>
          <a:p>
            <a:pPr lvl="0"/>
            <a:r>
              <a:rPr lang="en-US"/>
              <a:t>06.</a:t>
            </a:r>
            <a:endParaRPr lang="en-GB"/>
          </a:p>
        </p:txBody>
      </p:sp>
    </p:spTree>
    <p:extLst>
      <p:ext uri="{BB962C8B-B14F-4D97-AF65-F5344CB8AC3E}">
        <p14:creationId xmlns:p14="http://schemas.microsoft.com/office/powerpoint/2010/main" val="16961618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_Half Patter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Tree>
    <p:extLst>
      <p:ext uri="{BB962C8B-B14F-4D97-AF65-F5344CB8AC3E}">
        <p14:creationId xmlns:p14="http://schemas.microsoft.com/office/powerpoint/2010/main" val="26563470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Copy_3 Box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5" name="Text Placeholder 13">
            <a:extLst>
              <a:ext uri="{FF2B5EF4-FFF2-40B4-BE49-F238E27FC236}">
                <a16:creationId xmlns:a16="http://schemas.microsoft.com/office/drawing/2014/main" id="{17A41AEE-128F-3843-BFC9-301673E0A0B5}"/>
              </a:ext>
            </a:extLst>
          </p:cNvPr>
          <p:cNvSpPr>
            <a:spLocks noGrp="1"/>
          </p:cNvSpPr>
          <p:nvPr>
            <p:ph type="body" sz="quarter" idx="10" hasCustomPrompt="1"/>
          </p:nvPr>
        </p:nvSpPr>
        <p:spPr>
          <a:xfrm>
            <a:off x="995707" y="2833625"/>
            <a:ext cx="2867025" cy="3355975"/>
          </a:xfrm>
          <a:pattFill prst="wdDnDiag">
            <a:fgClr>
              <a:schemeClr val="accent1"/>
            </a:fgClr>
            <a:bgClr>
              <a:schemeClr val="accent4"/>
            </a:bgClr>
          </a:pattFill>
        </p:spPr>
        <p:txBody>
          <a:bodyPr/>
          <a:lstStyle/>
          <a:p>
            <a:pPr lvl="0"/>
            <a:r>
              <a:rPr lang="en-GB"/>
              <a:t> </a:t>
            </a:r>
          </a:p>
        </p:txBody>
      </p:sp>
      <p:sp>
        <p:nvSpPr>
          <p:cNvPr id="16" name="Text Placeholder 13">
            <a:extLst>
              <a:ext uri="{FF2B5EF4-FFF2-40B4-BE49-F238E27FC236}">
                <a16:creationId xmlns:a16="http://schemas.microsoft.com/office/drawing/2014/main" id="{F6BEFB6F-2EB7-5041-A12E-723D6F46A673}"/>
              </a:ext>
            </a:extLst>
          </p:cNvPr>
          <p:cNvSpPr>
            <a:spLocks noGrp="1"/>
          </p:cNvSpPr>
          <p:nvPr>
            <p:ph type="body" sz="quarter" idx="11"/>
          </p:nvPr>
        </p:nvSpPr>
        <p:spPr>
          <a:xfrm>
            <a:off x="1233072" y="3060533"/>
            <a:ext cx="2392295" cy="2902159"/>
          </a:xfrm>
          <a:solidFill>
            <a:schemeClr val="accent4"/>
          </a:solidFill>
        </p:spPr>
        <p:txBody>
          <a:bodyPr lIns="91440" tIns="91440"/>
          <a:lstStyle>
            <a:lvl1pPr>
              <a:defRPr sz="1400"/>
            </a:lvl1pPr>
          </a:lstStyle>
          <a:p>
            <a:pPr lvl="0"/>
            <a:r>
              <a:rPr lang="en-GB"/>
              <a:t>Click to edit Master text styles</a:t>
            </a:r>
          </a:p>
        </p:txBody>
      </p:sp>
      <p:sp>
        <p:nvSpPr>
          <p:cNvPr id="17" name="Text Placeholder 13">
            <a:extLst>
              <a:ext uri="{FF2B5EF4-FFF2-40B4-BE49-F238E27FC236}">
                <a16:creationId xmlns:a16="http://schemas.microsoft.com/office/drawing/2014/main" id="{551BEF3E-98C9-B544-A7F4-F1300D284FB7}"/>
              </a:ext>
            </a:extLst>
          </p:cNvPr>
          <p:cNvSpPr>
            <a:spLocks noGrp="1"/>
          </p:cNvSpPr>
          <p:nvPr>
            <p:ph type="body" sz="quarter" idx="12"/>
          </p:nvPr>
        </p:nvSpPr>
        <p:spPr>
          <a:xfrm>
            <a:off x="995707" y="1975307"/>
            <a:ext cx="2867025" cy="631409"/>
          </a:xfrm>
          <a:noFill/>
        </p:spPr>
        <p:txBody>
          <a:bodyPr lIns="0" tIns="0" anchor="ctr"/>
          <a:lstStyle>
            <a:lvl1pPr algn="ctr">
              <a:defRPr sz="1400" b="1" i="0" cap="all" baseline="0">
                <a:solidFill>
                  <a:schemeClr val="accent4"/>
                </a:solidFill>
                <a:latin typeface="+mj-lt"/>
              </a:defRPr>
            </a:lvl1pPr>
          </a:lstStyle>
          <a:p>
            <a:pPr lvl="0"/>
            <a:r>
              <a:rPr lang="en-GB"/>
              <a:t>Click to edit Master text styles</a:t>
            </a:r>
          </a:p>
        </p:txBody>
      </p:sp>
      <p:sp>
        <p:nvSpPr>
          <p:cNvPr id="21" name="Text Placeholder 13">
            <a:extLst>
              <a:ext uri="{FF2B5EF4-FFF2-40B4-BE49-F238E27FC236}">
                <a16:creationId xmlns:a16="http://schemas.microsoft.com/office/drawing/2014/main" id="{AEB923AA-4284-854E-8669-51F4B2E8540D}"/>
              </a:ext>
            </a:extLst>
          </p:cNvPr>
          <p:cNvSpPr>
            <a:spLocks noGrp="1"/>
          </p:cNvSpPr>
          <p:nvPr>
            <p:ph type="body" sz="quarter" idx="13" hasCustomPrompt="1"/>
          </p:nvPr>
        </p:nvSpPr>
        <p:spPr>
          <a:xfrm>
            <a:off x="4662487" y="2833625"/>
            <a:ext cx="2867025" cy="3355975"/>
          </a:xfrm>
          <a:pattFill prst="wdDnDiag">
            <a:fgClr>
              <a:schemeClr val="accent1"/>
            </a:fgClr>
            <a:bgClr>
              <a:schemeClr val="accent6"/>
            </a:bgClr>
          </a:pattFill>
        </p:spPr>
        <p:txBody>
          <a:bodyPr/>
          <a:lstStyle/>
          <a:p>
            <a:pPr lvl="0"/>
            <a:r>
              <a:rPr lang="en-GB"/>
              <a:t> </a:t>
            </a:r>
          </a:p>
        </p:txBody>
      </p:sp>
      <p:sp>
        <p:nvSpPr>
          <p:cNvPr id="22" name="Text Placeholder 13">
            <a:extLst>
              <a:ext uri="{FF2B5EF4-FFF2-40B4-BE49-F238E27FC236}">
                <a16:creationId xmlns:a16="http://schemas.microsoft.com/office/drawing/2014/main" id="{9F809E6B-DEB1-554F-A6F6-D84FCECD664D}"/>
              </a:ext>
            </a:extLst>
          </p:cNvPr>
          <p:cNvSpPr>
            <a:spLocks noGrp="1"/>
          </p:cNvSpPr>
          <p:nvPr>
            <p:ph type="body" sz="quarter" idx="14"/>
          </p:nvPr>
        </p:nvSpPr>
        <p:spPr>
          <a:xfrm>
            <a:off x="4899852" y="3060533"/>
            <a:ext cx="2392295" cy="2902159"/>
          </a:xfrm>
          <a:solidFill>
            <a:schemeClr val="accent6"/>
          </a:solidFill>
        </p:spPr>
        <p:txBody>
          <a:bodyPr lIns="91440" tIns="91440"/>
          <a:lstStyle>
            <a:lvl1pPr>
              <a:defRPr sz="1400"/>
            </a:lvl1pPr>
          </a:lstStyle>
          <a:p>
            <a:pPr lvl="0"/>
            <a:r>
              <a:rPr lang="en-GB"/>
              <a:t>Click to edit Master text styles</a:t>
            </a:r>
          </a:p>
        </p:txBody>
      </p:sp>
      <p:sp>
        <p:nvSpPr>
          <p:cNvPr id="23" name="Text Placeholder 13">
            <a:extLst>
              <a:ext uri="{FF2B5EF4-FFF2-40B4-BE49-F238E27FC236}">
                <a16:creationId xmlns:a16="http://schemas.microsoft.com/office/drawing/2014/main" id="{20C7A88B-76DC-F448-A961-6448632F6869}"/>
              </a:ext>
            </a:extLst>
          </p:cNvPr>
          <p:cNvSpPr>
            <a:spLocks noGrp="1"/>
          </p:cNvSpPr>
          <p:nvPr>
            <p:ph type="body" sz="quarter" idx="15"/>
          </p:nvPr>
        </p:nvSpPr>
        <p:spPr>
          <a:xfrm>
            <a:off x="4662487" y="1975307"/>
            <a:ext cx="2867025" cy="631409"/>
          </a:xfrm>
          <a:noFill/>
        </p:spPr>
        <p:txBody>
          <a:bodyPr lIns="0" tIns="0" anchor="ctr"/>
          <a:lstStyle>
            <a:lvl1pPr algn="ctr">
              <a:defRPr sz="1400" b="1" i="0" cap="all" baseline="0">
                <a:solidFill>
                  <a:schemeClr val="accent6"/>
                </a:solidFill>
                <a:latin typeface="+mj-lt"/>
              </a:defRPr>
            </a:lvl1pPr>
          </a:lstStyle>
          <a:p>
            <a:pPr lvl="0"/>
            <a:r>
              <a:rPr lang="en-GB"/>
              <a:t>Click to edit Master text styles</a:t>
            </a:r>
          </a:p>
        </p:txBody>
      </p:sp>
      <p:sp>
        <p:nvSpPr>
          <p:cNvPr id="24" name="Text Placeholder 13">
            <a:extLst>
              <a:ext uri="{FF2B5EF4-FFF2-40B4-BE49-F238E27FC236}">
                <a16:creationId xmlns:a16="http://schemas.microsoft.com/office/drawing/2014/main" id="{ED4E08E8-8E91-E944-A20B-E9BE0ECED958}"/>
              </a:ext>
            </a:extLst>
          </p:cNvPr>
          <p:cNvSpPr>
            <a:spLocks noGrp="1"/>
          </p:cNvSpPr>
          <p:nvPr>
            <p:ph type="body" sz="quarter" idx="16" hasCustomPrompt="1"/>
          </p:nvPr>
        </p:nvSpPr>
        <p:spPr>
          <a:xfrm>
            <a:off x="8329267" y="2832248"/>
            <a:ext cx="2867025" cy="3355975"/>
          </a:xfrm>
          <a:pattFill prst="wdDnDiag">
            <a:fgClr>
              <a:schemeClr val="accent1"/>
            </a:fgClr>
            <a:bgClr>
              <a:schemeClr val="accent3"/>
            </a:bgClr>
          </a:pattFill>
        </p:spPr>
        <p:txBody>
          <a:bodyPr/>
          <a:lstStyle/>
          <a:p>
            <a:pPr lvl="0"/>
            <a:r>
              <a:rPr lang="en-GB"/>
              <a:t> </a:t>
            </a:r>
          </a:p>
        </p:txBody>
      </p:sp>
      <p:sp>
        <p:nvSpPr>
          <p:cNvPr id="25" name="Text Placeholder 13">
            <a:extLst>
              <a:ext uri="{FF2B5EF4-FFF2-40B4-BE49-F238E27FC236}">
                <a16:creationId xmlns:a16="http://schemas.microsoft.com/office/drawing/2014/main" id="{69ED25EF-4FB2-2249-8DF4-53393BDE3B8D}"/>
              </a:ext>
            </a:extLst>
          </p:cNvPr>
          <p:cNvSpPr>
            <a:spLocks noGrp="1"/>
          </p:cNvSpPr>
          <p:nvPr>
            <p:ph type="body" sz="quarter" idx="17"/>
          </p:nvPr>
        </p:nvSpPr>
        <p:spPr>
          <a:xfrm>
            <a:off x="8566632" y="3059156"/>
            <a:ext cx="2392295" cy="2902159"/>
          </a:xfrm>
          <a:solidFill>
            <a:schemeClr val="accent3"/>
          </a:solidFill>
          <a:ln>
            <a:noFill/>
          </a:ln>
        </p:spPr>
        <p:txBody>
          <a:bodyPr lIns="91440" tIns="91440"/>
          <a:lstStyle>
            <a:lvl1pPr>
              <a:defRPr sz="1400"/>
            </a:lvl1pPr>
          </a:lstStyle>
          <a:p>
            <a:pPr lvl="0"/>
            <a:r>
              <a:rPr lang="en-GB"/>
              <a:t>Click to edit Master text styles</a:t>
            </a:r>
          </a:p>
        </p:txBody>
      </p:sp>
      <p:sp>
        <p:nvSpPr>
          <p:cNvPr id="26" name="Text Placeholder 13">
            <a:extLst>
              <a:ext uri="{FF2B5EF4-FFF2-40B4-BE49-F238E27FC236}">
                <a16:creationId xmlns:a16="http://schemas.microsoft.com/office/drawing/2014/main" id="{AAE32F8D-F4FD-3445-9C6F-D273A9FE92FC}"/>
              </a:ext>
            </a:extLst>
          </p:cNvPr>
          <p:cNvSpPr>
            <a:spLocks noGrp="1"/>
          </p:cNvSpPr>
          <p:nvPr>
            <p:ph type="body" sz="quarter" idx="18"/>
          </p:nvPr>
        </p:nvSpPr>
        <p:spPr>
          <a:xfrm>
            <a:off x="8329267" y="1973930"/>
            <a:ext cx="2867025" cy="631409"/>
          </a:xfrm>
          <a:noFill/>
        </p:spPr>
        <p:txBody>
          <a:bodyPr lIns="0" tIns="0" anchor="ctr"/>
          <a:lstStyle>
            <a:lvl1pPr algn="ctr">
              <a:defRPr sz="1400" b="1" i="0" cap="all" baseline="0">
                <a:solidFill>
                  <a:schemeClr val="accent3"/>
                </a:solidFill>
                <a:latin typeface="+mj-lt"/>
              </a:defRPr>
            </a:lvl1pPr>
          </a:lstStyle>
          <a:p>
            <a:pPr lvl="0"/>
            <a:r>
              <a:rPr lang="en-GB"/>
              <a:t>Click to edit Master text styles</a:t>
            </a:r>
          </a:p>
        </p:txBody>
      </p:sp>
    </p:spTree>
    <p:extLst>
      <p:ext uri="{BB962C8B-B14F-4D97-AF65-F5344CB8AC3E}">
        <p14:creationId xmlns:p14="http://schemas.microsoft.com/office/powerpoint/2010/main" val="15555054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Copy_4 Box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5" name="Text Placeholder 13">
            <a:extLst>
              <a:ext uri="{FF2B5EF4-FFF2-40B4-BE49-F238E27FC236}">
                <a16:creationId xmlns:a16="http://schemas.microsoft.com/office/drawing/2014/main" id="{17A41AEE-128F-3843-BFC9-301673E0A0B5}"/>
              </a:ext>
            </a:extLst>
          </p:cNvPr>
          <p:cNvSpPr>
            <a:spLocks noGrp="1"/>
          </p:cNvSpPr>
          <p:nvPr>
            <p:ph type="body" sz="quarter" idx="10" hasCustomPrompt="1"/>
          </p:nvPr>
        </p:nvSpPr>
        <p:spPr>
          <a:xfrm>
            <a:off x="666000" y="2833625"/>
            <a:ext cx="2495841" cy="3355975"/>
          </a:xfrm>
          <a:pattFill prst="wdDnDiag">
            <a:fgClr>
              <a:schemeClr val="accent1"/>
            </a:fgClr>
            <a:bgClr>
              <a:schemeClr val="accent4"/>
            </a:bgClr>
          </a:pattFill>
        </p:spPr>
        <p:txBody>
          <a:bodyPr/>
          <a:lstStyle/>
          <a:p>
            <a:pPr lvl="0"/>
            <a:r>
              <a:rPr lang="en-GB"/>
              <a:t> </a:t>
            </a:r>
          </a:p>
        </p:txBody>
      </p:sp>
      <p:sp>
        <p:nvSpPr>
          <p:cNvPr id="16" name="Text Placeholder 13">
            <a:extLst>
              <a:ext uri="{FF2B5EF4-FFF2-40B4-BE49-F238E27FC236}">
                <a16:creationId xmlns:a16="http://schemas.microsoft.com/office/drawing/2014/main" id="{F6BEFB6F-2EB7-5041-A12E-723D6F46A673}"/>
              </a:ext>
            </a:extLst>
          </p:cNvPr>
          <p:cNvSpPr>
            <a:spLocks noGrp="1"/>
          </p:cNvSpPr>
          <p:nvPr>
            <p:ph type="body" sz="quarter" idx="11"/>
          </p:nvPr>
        </p:nvSpPr>
        <p:spPr>
          <a:xfrm>
            <a:off x="886185" y="3060533"/>
            <a:ext cx="2055470" cy="2902159"/>
          </a:xfrm>
          <a:solidFill>
            <a:schemeClr val="accent4"/>
          </a:solidFill>
        </p:spPr>
        <p:txBody>
          <a:bodyPr lIns="91440" tIns="91440"/>
          <a:lstStyle>
            <a:lvl1pPr>
              <a:defRPr sz="1400"/>
            </a:lvl1pPr>
          </a:lstStyle>
          <a:p>
            <a:pPr lvl="0"/>
            <a:r>
              <a:rPr lang="en-GB"/>
              <a:t>Click to edit Master text styles</a:t>
            </a:r>
          </a:p>
        </p:txBody>
      </p:sp>
      <p:sp>
        <p:nvSpPr>
          <p:cNvPr id="17" name="Text Placeholder 13">
            <a:extLst>
              <a:ext uri="{FF2B5EF4-FFF2-40B4-BE49-F238E27FC236}">
                <a16:creationId xmlns:a16="http://schemas.microsoft.com/office/drawing/2014/main" id="{551BEF3E-98C9-B544-A7F4-F1300D284FB7}"/>
              </a:ext>
            </a:extLst>
          </p:cNvPr>
          <p:cNvSpPr>
            <a:spLocks noGrp="1"/>
          </p:cNvSpPr>
          <p:nvPr>
            <p:ph type="body" sz="quarter" idx="12"/>
          </p:nvPr>
        </p:nvSpPr>
        <p:spPr>
          <a:xfrm>
            <a:off x="666000" y="1975307"/>
            <a:ext cx="2495841" cy="631409"/>
          </a:xfrm>
          <a:noFill/>
        </p:spPr>
        <p:txBody>
          <a:bodyPr lIns="0" tIns="0" anchor="ctr"/>
          <a:lstStyle>
            <a:lvl1pPr algn="ctr">
              <a:defRPr sz="1400" b="1" i="0" cap="all" baseline="0">
                <a:solidFill>
                  <a:schemeClr val="accent4"/>
                </a:solidFill>
                <a:latin typeface="+mj-lt"/>
              </a:defRPr>
            </a:lvl1pPr>
          </a:lstStyle>
          <a:p>
            <a:pPr lvl="0"/>
            <a:r>
              <a:rPr lang="en-GB"/>
              <a:t>Click to edit Master text styles</a:t>
            </a:r>
          </a:p>
        </p:txBody>
      </p:sp>
      <p:sp>
        <p:nvSpPr>
          <p:cNvPr id="33" name="Text Placeholder 13">
            <a:extLst>
              <a:ext uri="{FF2B5EF4-FFF2-40B4-BE49-F238E27FC236}">
                <a16:creationId xmlns:a16="http://schemas.microsoft.com/office/drawing/2014/main" id="{236FA374-F9DF-1844-AA8B-5F863DA1ACD9}"/>
              </a:ext>
            </a:extLst>
          </p:cNvPr>
          <p:cNvSpPr>
            <a:spLocks noGrp="1"/>
          </p:cNvSpPr>
          <p:nvPr>
            <p:ph type="body" sz="quarter" idx="13" hasCustomPrompt="1"/>
          </p:nvPr>
        </p:nvSpPr>
        <p:spPr>
          <a:xfrm>
            <a:off x="3465835" y="2833625"/>
            <a:ext cx="2495841" cy="3355975"/>
          </a:xfrm>
          <a:pattFill prst="wdDnDiag">
            <a:fgClr>
              <a:schemeClr val="accent1"/>
            </a:fgClr>
            <a:bgClr>
              <a:schemeClr val="accent6"/>
            </a:bgClr>
          </a:pattFill>
        </p:spPr>
        <p:txBody>
          <a:bodyPr/>
          <a:lstStyle/>
          <a:p>
            <a:pPr lvl="0"/>
            <a:r>
              <a:rPr lang="en-GB"/>
              <a:t> </a:t>
            </a:r>
          </a:p>
        </p:txBody>
      </p:sp>
      <p:sp>
        <p:nvSpPr>
          <p:cNvPr id="34" name="Text Placeholder 13">
            <a:extLst>
              <a:ext uri="{FF2B5EF4-FFF2-40B4-BE49-F238E27FC236}">
                <a16:creationId xmlns:a16="http://schemas.microsoft.com/office/drawing/2014/main" id="{E9D84EB9-5FBE-4E4F-8BE9-A489402A0C5A}"/>
              </a:ext>
            </a:extLst>
          </p:cNvPr>
          <p:cNvSpPr>
            <a:spLocks noGrp="1"/>
          </p:cNvSpPr>
          <p:nvPr>
            <p:ph type="body" sz="quarter" idx="14"/>
          </p:nvPr>
        </p:nvSpPr>
        <p:spPr>
          <a:xfrm>
            <a:off x="3686020" y="3060533"/>
            <a:ext cx="2055470" cy="2902159"/>
          </a:xfrm>
          <a:solidFill>
            <a:schemeClr val="accent6"/>
          </a:solidFill>
        </p:spPr>
        <p:txBody>
          <a:bodyPr lIns="91440" tIns="91440"/>
          <a:lstStyle>
            <a:lvl1pPr>
              <a:defRPr sz="1400"/>
            </a:lvl1pPr>
          </a:lstStyle>
          <a:p>
            <a:pPr lvl="0"/>
            <a:r>
              <a:rPr lang="en-GB"/>
              <a:t>Click to edit Master text styles</a:t>
            </a:r>
          </a:p>
        </p:txBody>
      </p:sp>
      <p:sp>
        <p:nvSpPr>
          <p:cNvPr id="35" name="Text Placeholder 13">
            <a:extLst>
              <a:ext uri="{FF2B5EF4-FFF2-40B4-BE49-F238E27FC236}">
                <a16:creationId xmlns:a16="http://schemas.microsoft.com/office/drawing/2014/main" id="{16099A2A-2A6D-1146-98E7-3581BD16909B}"/>
              </a:ext>
            </a:extLst>
          </p:cNvPr>
          <p:cNvSpPr>
            <a:spLocks noGrp="1"/>
          </p:cNvSpPr>
          <p:nvPr>
            <p:ph type="body" sz="quarter" idx="15"/>
          </p:nvPr>
        </p:nvSpPr>
        <p:spPr>
          <a:xfrm>
            <a:off x="3465835" y="1975307"/>
            <a:ext cx="2495841" cy="631409"/>
          </a:xfrm>
          <a:noFill/>
        </p:spPr>
        <p:txBody>
          <a:bodyPr lIns="0" tIns="0" anchor="ctr"/>
          <a:lstStyle>
            <a:lvl1pPr algn="ctr">
              <a:defRPr sz="1400" b="1" i="0" cap="all" baseline="0">
                <a:solidFill>
                  <a:schemeClr val="accent6"/>
                </a:solidFill>
                <a:latin typeface="+mj-lt"/>
              </a:defRPr>
            </a:lvl1pPr>
          </a:lstStyle>
          <a:p>
            <a:pPr lvl="0"/>
            <a:r>
              <a:rPr lang="en-GB"/>
              <a:t>Click to edit Master text styles</a:t>
            </a:r>
          </a:p>
        </p:txBody>
      </p:sp>
      <p:sp>
        <p:nvSpPr>
          <p:cNvPr id="36" name="Text Placeholder 13">
            <a:extLst>
              <a:ext uri="{FF2B5EF4-FFF2-40B4-BE49-F238E27FC236}">
                <a16:creationId xmlns:a16="http://schemas.microsoft.com/office/drawing/2014/main" id="{670847EB-8182-964E-B710-6672C2BD42AF}"/>
              </a:ext>
            </a:extLst>
          </p:cNvPr>
          <p:cNvSpPr>
            <a:spLocks noGrp="1"/>
          </p:cNvSpPr>
          <p:nvPr>
            <p:ph type="body" sz="quarter" idx="16" hasCustomPrompt="1"/>
          </p:nvPr>
        </p:nvSpPr>
        <p:spPr>
          <a:xfrm>
            <a:off x="9065504" y="2833625"/>
            <a:ext cx="2495841" cy="3355975"/>
          </a:xfrm>
          <a:pattFill prst="wdDnDiag">
            <a:fgClr>
              <a:schemeClr val="accent1"/>
            </a:fgClr>
            <a:bgClr>
              <a:schemeClr val="accent5"/>
            </a:bgClr>
          </a:pattFill>
        </p:spPr>
        <p:txBody>
          <a:bodyPr/>
          <a:lstStyle/>
          <a:p>
            <a:pPr lvl="0"/>
            <a:r>
              <a:rPr lang="en-GB"/>
              <a:t> </a:t>
            </a:r>
          </a:p>
        </p:txBody>
      </p:sp>
      <p:sp>
        <p:nvSpPr>
          <p:cNvPr id="37" name="Text Placeholder 13">
            <a:extLst>
              <a:ext uri="{FF2B5EF4-FFF2-40B4-BE49-F238E27FC236}">
                <a16:creationId xmlns:a16="http://schemas.microsoft.com/office/drawing/2014/main" id="{2CC8C6A3-D6A4-FD48-9176-67970AAC445B}"/>
              </a:ext>
            </a:extLst>
          </p:cNvPr>
          <p:cNvSpPr>
            <a:spLocks noGrp="1"/>
          </p:cNvSpPr>
          <p:nvPr>
            <p:ph type="body" sz="quarter" idx="17"/>
          </p:nvPr>
        </p:nvSpPr>
        <p:spPr>
          <a:xfrm>
            <a:off x="9285689" y="3060533"/>
            <a:ext cx="2055470" cy="2902159"/>
          </a:xfrm>
          <a:solidFill>
            <a:schemeClr val="accent5"/>
          </a:solidFill>
        </p:spPr>
        <p:txBody>
          <a:bodyPr lIns="91440" tIns="91440"/>
          <a:lstStyle>
            <a:lvl1pPr>
              <a:defRPr sz="1400"/>
            </a:lvl1pPr>
          </a:lstStyle>
          <a:p>
            <a:pPr lvl="0"/>
            <a:r>
              <a:rPr lang="en-GB"/>
              <a:t>Click to edit Master text styles</a:t>
            </a:r>
          </a:p>
        </p:txBody>
      </p:sp>
      <p:sp>
        <p:nvSpPr>
          <p:cNvPr id="38" name="Text Placeholder 13">
            <a:extLst>
              <a:ext uri="{FF2B5EF4-FFF2-40B4-BE49-F238E27FC236}">
                <a16:creationId xmlns:a16="http://schemas.microsoft.com/office/drawing/2014/main" id="{3046E801-2D13-D444-A1F0-7D0F9C2E36CD}"/>
              </a:ext>
            </a:extLst>
          </p:cNvPr>
          <p:cNvSpPr>
            <a:spLocks noGrp="1"/>
          </p:cNvSpPr>
          <p:nvPr>
            <p:ph type="body" sz="quarter" idx="18"/>
          </p:nvPr>
        </p:nvSpPr>
        <p:spPr>
          <a:xfrm>
            <a:off x="9065504" y="1975307"/>
            <a:ext cx="2495841" cy="631409"/>
          </a:xfrm>
          <a:noFill/>
        </p:spPr>
        <p:txBody>
          <a:bodyPr lIns="0" tIns="0" anchor="ctr"/>
          <a:lstStyle>
            <a:lvl1pPr algn="ctr">
              <a:defRPr sz="1400" b="1" i="0" cap="all" baseline="0">
                <a:solidFill>
                  <a:schemeClr val="accent5"/>
                </a:solidFill>
                <a:latin typeface="+mj-lt"/>
              </a:defRPr>
            </a:lvl1pPr>
          </a:lstStyle>
          <a:p>
            <a:pPr lvl="0"/>
            <a:r>
              <a:rPr lang="en-GB"/>
              <a:t>Click to edit Master text styles</a:t>
            </a:r>
          </a:p>
        </p:txBody>
      </p:sp>
      <p:sp>
        <p:nvSpPr>
          <p:cNvPr id="39" name="Text Placeholder 13">
            <a:extLst>
              <a:ext uri="{FF2B5EF4-FFF2-40B4-BE49-F238E27FC236}">
                <a16:creationId xmlns:a16="http://schemas.microsoft.com/office/drawing/2014/main" id="{F2BBB7BC-662B-4844-AAF3-3A6CD9312DAF}"/>
              </a:ext>
            </a:extLst>
          </p:cNvPr>
          <p:cNvSpPr>
            <a:spLocks noGrp="1"/>
          </p:cNvSpPr>
          <p:nvPr>
            <p:ph type="body" sz="quarter" idx="19" hasCustomPrompt="1"/>
          </p:nvPr>
        </p:nvSpPr>
        <p:spPr>
          <a:xfrm>
            <a:off x="6265670" y="2833625"/>
            <a:ext cx="2495841" cy="3355975"/>
          </a:xfrm>
          <a:pattFill prst="wdDnDiag">
            <a:fgClr>
              <a:schemeClr val="accent1"/>
            </a:fgClr>
            <a:bgClr>
              <a:schemeClr val="accent3"/>
            </a:bgClr>
          </a:pattFill>
        </p:spPr>
        <p:txBody>
          <a:bodyPr/>
          <a:lstStyle/>
          <a:p>
            <a:pPr lvl="0"/>
            <a:r>
              <a:rPr lang="en-GB"/>
              <a:t> </a:t>
            </a:r>
          </a:p>
        </p:txBody>
      </p:sp>
      <p:sp>
        <p:nvSpPr>
          <p:cNvPr id="40" name="Text Placeholder 13">
            <a:extLst>
              <a:ext uri="{FF2B5EF4-FFF2-40B4-BE49-F238E27FC236}">
                <a16:creationId xmlns:a16="http://schemas.microsoft.com/office/drawing/2014/main" id="{27AC2885-32A9-3D49-B44F-515FCFE3DC58}"/>
              </a:ext>
            </a:extLst>
          </p:cNvPr>
          <p:cNvSpPr>
            <a:spLocks noGrp="1"/>
          </p:cNvSpPr>
          <p:nvPr>
            <p:ph type="body" sz="quarter" idx="20"/>
          </p:nvPr>
        </p:nvSpPr>
        <p:spPr>
          <a:xfrm>
            <a:off x="6485855" y="3060533"/>
            <a:ext cx="2055470" cy="2902159"/>
          </a:xfrm>
          <a:solidFill>
            <a:schemeClr val="accent3"/>
          </a:solidFill>
        </p:spPr>
        <p:txBody>
          <a:bodyPr lIns="91440" tIns="91440"/>
          <a:lstStyle>
            <a:lvl1pPr>
              <a:defRPr sz="1400"/>
            </a:lvl1pPr>
          </a:lstStyle>
          <a:p>
            <a:pPr lvl="0"/>
            <a:r>
              <a:rPr lang="en-GB"/>
              <a:t>Click to edit Master text styles</a:t>
            </a:r>
          </a:p>
        </p:txBody>
      </p:sp>
      <p:sp>
        <p:nvSpPr>
          <p:cNvPr id="41" name="Text Placeholder 13">
            <a:extLst>
              <a:ext uri="{FF2B5EF4-FFF2-40B4-BE49-F238E27FC236}">
                <a16:creationId xmlns:a16="http://schemas.microsoft.com/office/drawing/2014/main" id="{FD5FAE4E-7DA8-5641-B856-0F4B3081A385}"/>
              </a:ext>
            </a:extLst>
          </p:cNvPr>
          <p:cNvSpPr>
            <a:spLocks noGrp="1"/>
          </p:cNvSpPr>
          <p:nvPr>
            <p:ph type="body" sz="quarter" idx="21"/>
          </p:nvPr>
        </p:nvSpPr>
        <p:spPr>
          <a:xfrm>
            <a:off x="6265670" y="1975307"/>
            <a:ext cx="2495841" cy="631409"/>
          </a:xfrm>
          <a:noFill/>
        </p:spPr>
        <p:txBody>
          <a:bodyPr lIns="0" tIns="0" anchor="ctr"/>
          <a:lstStyle>
            <a:lvl1pPr algn="ctr">
              <a:defRPr sz="1400" b="1" i="0" cap="all" baseline="0">
                <a:solidFill>
                  <a:schemeClr val="accent3"/>
                </a:solidFill>
                <a:latin typeface="+mj-lt"/>
              </a:defRPr>
            </a:lvl1pPr>
          </a:lstStyle>
          <a:p>
            <a:pPr lvl="0"/>
            <a:r>
              <a:rPr lang="en-GB"/>
              <a:t>Click to edit Master text styles</a:t>
            </a:r>
          </a:p>
        </p:txBody>
      </p:sp>
    </p:spTree>
    <p:extLst>
      <p:ext uri="{BB962C8B-B14F-4D97-AF65-F5344CB8AC3E}">
        <p14:creationId xmlns:p14="http://schemas.microsoft.com/office/powerpoint/2010/main" val="36402229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Copy_3 Boxes_Opt_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5" name="Text Placeholder 13">
            <a:extLst>
              <a:ext uri="{FF2B5EF4-FFF2-40B4-BE49-F238E27FC236}">
                <a16:creationId xmlns:a16="http://schemas.microsoft.com/office/drawing/2014/main" id="{17A41AEE-128F-3843-BFC9-301673E0A0B5}"/>
              </a:ext>
            </a:extLst>
          </p:cNvPr>
          <p:cNvSpPr>
            <a:spLocks noGrp="1"/>
          </p:cNvSpPr>
          <p:nvPr>
            <p:ph type="body" sz="quarter" idx="10" hasCustomPrompt="1"/>
          </p:nvPr>
        </p:nvSpPr>
        <p:spPr>
          <a:xfrm>
            <a:off x="995707" y="2833625"/>
            <a:ext cx="2867025" cy="3355975"/>
          </a:xfrm>
          <a:pattFill prst="wdDnDiag">
            <a:fgClr>
              <a:schemeClr val="accent1"/>
            </a:fgClr>
            <a:bgClr>
              <a:schemeClr val="accent4"/>
            </a:bgClr>
          </a:pattFill>
        </p:spPr>
        <p:txBody>
          <a:bodyPr/>
          <a:lstStyle/>
          <a:p>
            <a:pPr lvl="0"/>
            <a:r>
              <a:rPr lang="en-GB"/>
              <a:t> </a:t>
            </a:r>
          </a:p>
        </p:txBody>
      </p:sp>
      <p:sp>
        <p:nvSpPr>
          <p:cNvPr id="16" name="Text Placeholder 13">
            <a:extLst>
              <a:ext uri="{FF2B5EF4-FFF2-40B4-BE49-F238E27FC236}">
                <a16:creationId xmlns:a16="http://schemas.microsoft.com/office/drawing/2014/main" id="{F6BEFB6F-2EB7-5041-A12E-723D6F46A673}"/>
              </a:ext>
            </a:extLst>
          </p:cNvPr>
          <p:cNvSpPr>
            <a:spLocks noGrp="1"/>
          </p:cNvSpPr>
          <p:nvPr>
            <p:ph type="body" sz="quarter" idx="11"/>
          </p:nvPr>
        </p:nvSpPr>
        <p:spPr>
          <a:xfrm>
            <a:off x="1233072" y="3060533"/>
            <a:ext cx="2392295" cy="290215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17" name="Text Placeholder 13">
            <a:extLst>
              <a:ext uri="{FF2B5EF4-FFF2-40B4-BE49-F238E27FC236}">
                <a16:creationId xmlns:a16="http://schemas.microsoft.com/office/drawing/2014/main" id="{551BEF3E-98C9-B544-A7F4-F1300D284FB7}"/>
              </a:ext>
            </a:extLst>
          </p:cNvPr>
          <p:cNvSpPr>
            <a:spLocks noGrp="1"/>
          </p:cNvSpPr>
          <p:nvPr>
            <p:ph type="body" sz="quarter" idx="12"/>
          </p:nvPr>
        </p:nvSpPr>
        <p:spPr>
          <a:xfrm>
            <a:off x="995707" y="1975307"/>
            <a:ext cx="2867025" cy="631409"/>
          </a:xfrm>
          <a:solidFill>
            <a:schemeClr val="accent4"/>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21" name="Text Placeholder 13">
            <a:extLst>
              <a:ext uri="{FF2B5EF4-FFF2-40B4-BE49-F238E27FC236}">
                <a16:creationId xmlns:a16="http://schemas.microsoft.com/office/drawing/2014/main" id="{AEB923AA-4284-854E-8669-51F4B2E8540D}"/>
              </a:ext>
            </a:extLst>
          </p:cNvPr>
          <p:cNvSpPr>
            <a:spLocks noGrp="1"/>
          </p:cNvSpPr>
          <p:nvPr>
            <p:ph type="body" sz="quarter" idx="13" hasCustomPrompt="1"/>
          </p:nvPr>
        </p:nvSpPr>
        <p:spPr>
          <a:xfrm>
            <a:off x="4662487" y="2833625"/>
            <a:ext cx="2867025" cy="3355975"/>
          </a:xfrm>
          <a:pattFill prst="wdDnDiag">
            <a:fgClr>
              <a:schemeClr val="accent1"/>
            </a:fgClr>
            <a:bgClr>
              <a:schemeClr val="accent6"/>
            </a:bgClr>
          </a:pattFill>
        </p:spPr>
        <p:txBody>
          <a:bodyPr/>
          <a:lstStyle/>
          <a:p>
            <a:pPr lvl="0"/>
            <a:r>
              <a:rPr lang="en-GB"/>
              <a:t> </a:t>
            </a:r>
          </a:p>
        </p:txBody>
      </p:sp>
      <p:sp>
        <p:nvSpPr>
          <p:cNvPr id="22" name="Text Placeholder 13">
            <a:extLst>
              <a:ext uri="{FF2B5EF4-FFF2-40B4-BE49-F238E27FC236}">
                <a16:creationId xmlns:a16="http://schemas.microsoft.com/office/drawing/2014/main" id="{9F809E6B-DEB1-554F-A6F6-D84FCECD664D}"/>
              </a:ext>
            </a:extLst>
          </p:cNvPr>
          <p:cNvSpPr>
            <a:spLocks noGrp="1"/>
          </p:cNvSpPr>
          <p:nvPr>
            <p:ph type="body" sz="quarter" idx="14"/>
          </p:nvPr>
        </p:nvSpPr>
        <p:spPr>
          <a:xfrm>
            <a:off x="4899852" y="3060533"/>
            <a:ext cx="2392295" cy="290215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23" name="Text Placeholder 13">
            <a:extLst>
              <a:ext uri="{FF2B5EF4-FFF2-40B4-BE49-F238E27FC236}">
                <a16:creationId xmlns:a16="http://schemas.microsoft.com/office/drawing/2014/main" id="{20C7A88B-76DC-F448-A961-6448632F6869}"/>
              </a:ext>
            </a:extLst>
          </p:cNvPr>
          <p:cNvSpPr>
            <a:spLocks noGrp="1"/>
          </p:cNvSpPr>
          <p:nvPr>
            <p:ph type="body" sz="quarter" idx="15"/>
          </p:nvPr>
        </p:nvSpPr>
        <p:spPr>
          <a:xfrm>
            <a:off x="4662487" y="1975307"/>
            <a:ext cx="2867025" cy="631409"/>
          </a:xfrm>
          <a:solidFill>
            <a:schemeClr val="accent6"/>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24" name="Text Placeholder 13">
            <a:extLst>
              <a:ext uri="{FF2B5EF4-FFF2-40B4-BE49-F238E27FC236}">
                <a16:creationId xmlns:a16="http://schemas.microsoft.com/office/drawing/2014/main" id="{ED4E08E8-8E91-E944-A20B-E9BE0ECED958}"/>
              </a:ext>
            </a:extLst>
          </p:cNvPr>
          <p:cNvSpPr>
            <a:spLocks noGrp="1"/>
          </p:cNvSpPr>
          <p:nvPr>
            <p:ph type="body" sz="quarter" idx="16" hasCustomPrompt="1"/>
          </p:nvPr>
        </p:nvSpPr>
        <p:spPr>
          <a:xfrm>
            <a:off x="8329267" y="2832248"/>
            <a:ext cx="2867025" cy="3355975"/>
          </a:xfrm>
          <a:pattFill prst="wdDnDiag">
            <a:fgClr>
              <a:schemeClr val="accent1"/>
            </a:fgClr>
            <a:bgClr>
              <a:schemeClr val="accent3"/>
            </a:bgClr>
          </a:pattFill>
        </p:spPr>
        <p:txBody>
          <a:bodyPr/>
          <a:lstStyle/>
          <a:p>
            <a:pPr lvl="0"/>
            <a:r>
              <a:rPr lang="en-GB"/>
              <a:t> </a:t>
            </a:r>
          </a:p>
        </p:txBody>
      </p:sp>
      <p:sp>
        <p:nvSpPr>
          <p:cNvPr id="25" name="Text Placeholder 13">
            <a:extLst>
              <a:ext uri="{FF2B5EF4-FFF2-40B4-BE49-F238E27FC236}">
                <a16:creationId xmlns:a16="http://schemas.microsoft.com/office/drawing/2014/main" id="{69ED25EF-4FB2-2249-8DF4-53393BDE3B8D}"/>
              </a:ext>
            </a:extLst>
          </p:cNvPr>
          <p:cNvSpPr>
            <a:spLocks noGrp="1"/>
          </p:cNvSpPr>
          <p:nvPr>
            <p:ph type="body" sz="quarter" idx="17"/>
          </p:nvPr>
        </p:nvSpPr>
        <p:spPr>
          <a:xfrm>
            <a:off x="8566632" y="3059156"/>
            <a:ext cx="2392295" cy="2902159"/>
          </a:xfrm>
          <a:solidFill>
            <a:schemeClr val="accent1"/>
          </a:solidFill>
          <a:ln>
            <a:noFill/>
          </a:ln>
        </p:spPr>
        <p:txBody>
          <a:bodyPr lIns="91440" tIns="91440"/>
          <a:lstStyle>
            <a:lvl1pPr>
              <a:defRPr sz="1400">
                <a:solidFill>
                  <a:schemeClr val="accent2"/>
                </a:solidFill>
              </a:defRPr>
            </a:lvl1pPr>
          </a:lstStyle>
          <a:p>
            <a:pPr lvl="0"/>
            <a:r>
              <a:rPr lang="en-GB"/>
              <a:t>Click to edit Master text styles</a:t>
            </a:r>
          </a:p>
        </p:txBody>
      </p:sp>
      <p:sp>
        <p:nvSpPr>
          <p:cNvPr id="26" name="Text Placeholder 13">
            <a:extLst>
              <a:ext uri="{FF2B5EF4-FFF2-40B4-BE49-F238E27FC236}">
                <a16:creationId xmlns:a16="http://schemas.microsoft.com/office/drawing/2014/main" id="{AAE32F8D-F4FD-3445-9C6F-D273A9FE92FC}"/>
              </a:ext>
            </a:extLst>
          </p:cNvPr>
          <p:cNvSpPr>
            <a:spLocks noGrp="1"/>
          </p:cNvSpPr>
          <p:nvPr>
            <p:ph type="body" sz="quarter" idx="18"/>
          </p:nvPr>
        </p:nvSpPr>
        <p:spPr>
          <a:xfrm>
            <a:off x="8329267" y="1973930"/>
            <a:ext cx="2867025" cy="631409"/>
          </a:xfrm>
          <a:solidFill>
            <a:schemeClr val="accent3"/>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24494350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Copy_4 Boxes_Opt_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5" name="Text Placeholder 13">
            <a:extLst>
              <a:ext uri="{FF2B5EF4-FFF2-40B4-BE49-F238E27FC236}">
                <a16:creationId xmlns:a16="http://schemas.microsoft.com/office/drawing/2014/main" id="{17A41AEE-128F-3843-BFC9-301673E0A0B5}"/>
              </a:ext>
            </a:extLst>
          </p:cNvPr>
          <p:cNvSpPr>
            <a:spLocks noGrp="1"/>
          </p:cNvSpPr>
          <p:nvPr>
            <p:ph type="body" sz="quarter" idx="10" hasCustomPrompt="1"/>
          </p:nvPr>
        </p:nvSpPr>
        <p:spPr>
          <a:xfrm>
            <a:off x="666000" y="2833625"/>
            <a:ext cx="2495841" cy="3355975"/>
          </a:xfrm>
          <a:pattFill prst="wdDnDiag">
            <a:fgClr>
              <a:schemeClr val="accent1"/>
            </a:fgClr>
            <a:bgClr>
              <a:schemeClr val="accent4"/>
            </a:bgClr>
          </a:pattFill>
        </p:spPr>
        <p:txBody>
          <a:bodyPr/>
          <a:lstStyle/>
          <a:p>
            <a:pPr lvl="0"/>
            <a:r>
              <a:rPr lang="en-GB"/>
              <a:t> </a:t>
            </a:r>
          </a:p>
        </p:txBody>
      </p:sp>
      <p:sp>
        <p:nvSpPr>
          <p:cNvPr id="16" name="Text Placeholder 13">
            <a:extLst>
              <a:ext uri="{FF2B5EF4-FFF2-40B4-BE49-F238E27FC236}">
                <a16:creationId xmlns:a16="http://schemas.microsoft.com/office/drawing/2014/main" id="{F6BEFB6F-2EB7-5041-A12E-723D6F46A673}"/>
              </a:ext>
            </a:extLst>
          </p:cNvPr>
          <p:cNvSpPr>
            <a:spLocks noGrp="1"/>
          </p:cNvSpPr>
          <p:nvPr>
            <p:ph type="body" sz="quarter" idx="11"/>
          </p:nvPr>
        </p:nvSpPr>
        <p:spPr>
          <a:xfrm>
            <a:off x="886185" y="3060533"/>
            <a:ext cx="2055470" cy="290215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17" name="Text Placeholder 13">
            <a:extLst>
              <a:ext uri="{FF2B5EF4-FFF2-40B4-BE49-F238E27FC236}">
                <a16:creationId xmlns:a16="http://schemas.microsoft.com/office/drawing/2014/main" id="{551BEF3E-98C9-B544-A7F4-F1300D284FB7}"/>
              </a:ext>
            </a:extLst>
          </p:cNvPr>
          <p:cNvSpPr>
            <a:spLocks noGrp="1"/>
          </p:cNvSpPr>
          <p:nvPr>
            <p:ph type="body" sz="quarter" idx="12"/>
          </p:nvPr>
        </p:nvSpPr>
        <p:spPr>
          <a:xfrm>
            <a:off x="666000" y="1975307"/>
            <a:ext cx="2495841" cy="631409"/>
          </a:xfrm>
          <a:solidFill>
            <a:schemeClr val="accent4"/>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33" name="Text Placeholder 13">
            <a:extLst>
              <a:ext uri="{FF2B5EF4-FFF2-40B4-BE49-F238E27FC236}">
                <a16:creationId xmlns:a16="http://schemas.microsoft.com/office/drawing/2014/main" id="{236FA374-F9DF-1844-AA8B-5F863DA1ACD9}"/>
              </a:ext>
            </a:extLst>
          </p:cNvPr>
          <p:cNvSpPr>
            <a:spLocks noGrp="1"/>
          </p:cNvSpPr>
          <p:nvPr>
            <p:ph type="body" sz="quarter" idx="13" hasCustomPrompt="1"/>
          </p:nvPr>
        </p:nvSpPr>
        <p:spPr>
          <a:xfrm>
            <a:off x="3465835" y="2833625"/>
            <a:ext cx="2495841" cy="3355975"/>
          </a:xfrm>
          <a:pattFill prst="wdDnDiag">
            <a:fgClr>
              <a:schemeClr val="accent1"/>
            </a:fgClr>
            <a:bgClr>
              <a:schemeClr val="accent6"/>
            </a:bgClr>
          </a:pattFill>
        </p:spPr>
        <p:txBody>
          <a:bodyPr/>
          <a:lstStyle/>
          <a:p>
            <a:pPr lvl="0"/>
            <a:r>
              <a:rPr lang="en-GB"/>
              <a:t> </a:t>
            </a:r>
          </a:p>
        </p:txBody>
      </p:sp>
      <p:sp>
        <p:nvSpPr>
          <p:cNvPr id="34" name="Text Placeholder 13">
            <a:extLst>
              <a:ext uri="{FF2B5EF4-FFF2-40B4-BE49-F238E27FC236}">
                <a16:creationId xmlns:a16="http://schemas.microsoft.com/office/drawing/2014/main" id="{E9D84EB9-5FBE-4E4F-8BE9-A489402A0C5A}"/>
              </a:ext>
            </a:extLst>
          </p:cNvPr>
          <p:cNvSpPr>
            <a:spLocks noGrp="1"/>
          </p:cNvSpPr>
          <p:nvPr>
            <p:ph type="body" sz="quarter" idx="14"/>
          </p:nvPr>
        </p:nvSpPr>
        <p:spPr>
          <a:xfrm>
            <a:off x="3686020" y="3060533"/>
            <a:ext cx="2055470" cy="290215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5" name="Text Placeholder 13">
            <a:extLst>
              <a:ext uri="{FF2B5EF4-FFF2-40B4-BE49-F238E27FC236}">
                <a16:creationId xmlns:a16="http://schemas.microsoft.com/office/drawing/2014/main" id="{16099A2A-2A6D-1146-98E7-3581BD16909B}"/>
              </a:ext>
            </a:extLst>
          </p:cNvPr>
          <p:cNvSpPr>
            <a:spLocks noGrp="1"/>
          </p:cNvSpPr>
          <p:nvPr>
            <p:ph type="body" sz="quarter" idx="15"/>
          </p:nvPr>
        </p:nvSpPr>
        <p:spPr>
          <a:xfrm>
            <a:off x="3465835" y="1975307"/>
            <a:ext cx="2495841" cy="631409"/>
          </a:xfrm>
          <a:solidFill>
            <a:schemeClr val="accent6"/>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36" name="Text Placeholder 13">
            <a:extLst>
              <a:ext uri="{FF2B5EF4-FFF2-40B4-BE49-F238E27FC236}">
                <a16:creationId xmlns:a16="http://schemas.microsoft.com/office/drawing/2014/main" id="{670847EB-8182-964E-B710-6672C2BD42AF}"/>
              </a:ext>
            </a:extLst>
          </p:cNvPr>
          <p:cNvSpPr>
            <a:spLocks noGrp="1"/>
          </p:cNvSpPr>
          <p:nvPr>
            <p:ph type="body" sz="quarter" idx="16" hasCustomPrompt="1"/>
          </p:nvPr>
        </p:nvSpPr>
        <p:spPr>
          <a:xfrm>
            <a:off x="9065504" y="2833625"/>
            <a:ext cx="2495841" cy="3355975"/>
          </a:xfrm>
          <a:pattFill prst="wdDnDiag">
            <a:fgClr>
              <a:schemeClr val="accent1"/>
            </a:fgClr>
            <a:bgClr>
              <a:schemeClr val="accent5"/>
            </a:bgClr>
          </a:pattFill>
        </p:spPr>
        <p:txBody>
          <a:bodyPr/>
          <a:lstStyle/>
          <a:p>
            <a:pPr lvl="0"/>
            <a:r>
              <a:rPr lang="en-GB"/>
              <a:t> </a:t>
            </a:r>
          </a:p>
        </p:txBody>
      </p:sp>
      <p:sp>
        <p:nvSpPr>
          <p:cNvPr id="37" name="Text Placeholder 13">
            <a:extLst>
              <a:ext uri="{FF2B5EF4-FFF2-40B4-BE49-F238E27FC236}">
                <a16:creationId xmlns:a16="http://schemas.microsoft.com/office/drawing/2014/main" id="{2CC8C6A3-D6A4-FD48-9176-67970AAC445B}"/>
              </a:ext>
            </a:extLst>
          </p:cNvPr>
          <p:cNvSpPr>
            <a:spLocks noGrp="1"/>
          </p:cNvSpPr>
          <p:nvPr>
            <p:ph type="body" sz="quarter" idx="17"/>
          </p:nvPr>
        </p:nvSpPr>
        <p:spPr>
          <a:xfrm>
            <a:off x="9285689" y="3060533"/>
            <a:ext cx="2055470" cy="290215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8" name="Text Placeholder 13">
            <a:extLst>
              <a:ext uri="{FF2B5EF4-FFF2-40B4-BE49-F238E27FC236}">
                <a16:creationId xmlns:a16="http://schemas.microsoft.com/office/drawing/2014/main" id="{3046E801-2D13-D444-A1F0-7D0F9C2E36CD}"/>
              </a:ext>
            </a:extLst>
          </p:cNvPr>
          <p:cNvSpPr>
            <a:spLocks noGrp="1"/>
          </p:cNvSpPr>
          <p:nvPr>
            <p:ph type="body" sz="quarter" idx="18"/>
          </p:nvPr>
        </p:nvSpPr>
        <p:spPr>
          <a:xfrm>
            <a:off x="9065504" y="1975307"/>
            <a:ext cx="2495841" cy="631409"/>
          </a:xfrm>
          <a:solidFill>
            <a:schemeClr val="accent5"/>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39" name="Text Placeholder 13">
            <a:extLst>
              <a:ext uri="{FF2B5EF4-FFF2-40B4-BE49-F238E27FC236}">
                <a16:creationId xmlns:a16="http://schemas.microsoft.com/office/drawing/2014/main" id="{F2BBB7BC-662B-4844-AAF3-3A6CD9312DAF}"/>
              </a:ext>
            </a:extLst>
          </p:cNvPr>
          <p:cNvSpPr>
            <a:spLocks noGrp="1"/>
          </p:cNvSpPr>
          <p:nvPr>
            <p:ph type="body" sz="quarter" idx="19" hasCustomPrompt="1"/>
          </p:nvPr>
        </p:nvSpPr>
        <p:spPr>
          <a:xfrm>
            <a:off x="6265670" y="2833625"/>
            <a:ext cx="2495841" cy="3355975"/>
          </a:xfrm>
          <a:pattFill prst="wdDnDiag">
            <a:fgClr>
              <a:schemeClr val="accent1"/>
            </a:fgClr>
            <a:bgClr>
              <a:schemeClr val="accent3"/>
            </a:bgClr>
          </a:pattFill>
        </p:spPr>
        <p:txBody>
          <a:bodyPr/>
          <a:lstStyle/>
          <a:p>
            <a:pPr lvl="0"/>
            <a:r>
              <a:rPr lang="en-GB"/>
              <a:t> </a:t>
            </a:r>
          </a:p>
        </p:txBody>
      </p:sp>
      <p:sp>
        <p:nvSpPr>
          <p:cNvPr id="40" name="Text Placeholder 13">
            <a:extLst>
              <a:ext uri="{FF2B5EF4-FFF2-40B4-BE49-F238E27FC236}">
                <a16:creationId xmlns:a16="http://schemas.microsoft.com/office/drawing/2014/main" id="{27AC2885-32A9-3D49-B44F-515FCFE3DC58}"/>
              </a:ext>
            </a:extLst>
          </p:cNvPr>
          <p:cNvSpPr>
            <a:spLocks noGrp="1"/>
          </p:cNvSpPr>
          <p:nvPr>
            <p:ph type="body" sz="quarter" idx="20"/>
          </p:nvPr>
        </p:nvSpPr>
        <p:spPr>
          <a:xfrm>
            <a:off x="6485855" y="3060533"/>
            <a:ext cx="2055470" cy="290215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41" name="Text Placeholder 13">
            <a:extLst>
              <a:ext uri="{FF2B5EF4-FFF2-40B4-BE49-F238E27FC236}">
                <a16:creationId xmlns:a16="http://schemas.microsoft.com/office/drawing/2014/main" id="{FD5FAE4E-7DA8-5641-B856-0F4B3081A385}"/>
              </a:ext>
            </a:extLst>
          </p:cNvPr>
          <p:cNvSpPr>
            <a:spLocks noGrp="1"/>
          </p:cNvSpPr>
          <p:nvPr>
            <p:ph type="body" sz="quarter" idx="21"/>
          </p:nvPr>
        </p:nvSpPr>
        <p:spPr>
          <a:xfrm>
            <a:off x="6265670" y="1975307"/>
            <a:ext cx="2495841" cy="631409"/>
          </a:xfrm>
          <a:solidFill>
            <a:schemeClr val="accent3"/>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21384506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 2 Box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5999" y="668400"/>
            <a:ext cx="10857537" cy="1080000"/>
          </a:xfrm>
        </p:spPr>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28" name="Text Placeholder 13">
            <a:extLst>
              <a:ext uri="{FF2B5EF4-FFF2-40B4-BE49-F238E27FC236}">
                <a16:creationId xmlns:a16="http://schemas.microsoft.com/office/drawing/2014/main" id="{BA50B048-7C58-7541-9278-14300699ECDE}"/>
              </a:ext>
            </a:extLst>
          </p:cNvPr>
          <p:cNvSpPr>
            <a:spLocks noGrp="1"/>
          </p:cNvSpPr>
          <p:nvPr>
            <p:ph type="body" sz="quarter" idx="18" hasCustomPrompt="1"/>
          </p:nvPr>
        </p:nvSpPr>
        <p:spPr>
          <a:xfrm>
            <a:off x="665999" y="2051426"/>
            <a:ext cx="5165973" cy="4138174"/>
          </a:xfrm>
          <a:pattFill prst="wdDnDiag">
            <a:fgClr>
              <a:schemeClr val="accent1"/>
            </a:fgClr>
            <a:bgClr>
              <a:schemeClr val="accent4"/>
            </a:bgClr>
          </a:pattFill>
        </p:spPr>
        <p:txBody>
          <a:bodyPr/>
          <a:lstStyle/>
          <a:p>
            <a:pPr lvl="0"/>
            <a:r>
              <a:rPr lang="en-GB"/>
              <a:t> </a:t>
            </a:r>
          </a:p>
        </p:txBody>
      </p:sp>
      <p:sp>
        <p:nvSpPr>
          <p:cNvPr id="29" name="Text Placeholder 13">
            <a:extLst>
              <a:ext uri="{FF2B5EF4-FFF2-40B4-BE49-F238E27FC236}">
                <a16:creationId xmlns:a16="http://schemas.microsoft.com/office/drawing/2014/main" id="{A84976CF-844F-084E-B68E-94027E7F084D}"/>
              </a:ext>
            </a:extLst>
          </p:cNvPr>
          <p:cNvSpPr>
            <a:spLocks noGrp="1"/>
          </p:cNvSpPr>
          <p:nvPr>
            <p:ph type="body" sz="quarter" idx="19"/>
          </p:nvPr>
        </p:nvSpPr>
        <p:spPr>
          <a:xfrm>
            <a:off x="787888" y="2182371"/>
            <a:ext cx="4901211" cy="3885633"/>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0" name="Text Placeholder 13">
            <a:extLst>
              <a:ext uri="{FF2B5EF4-FFF2-40B4-BE49-F238E27FC236}">
                <a16:creationId xmlns:a16="http://schemas.microsoft.com/office/drawing/2014/main" id="{BE15E385-EFB4-5144-AA3F-8FD93B014478}"/>
              </a:ext>
            </a:extLst>
          </p:cNvPr>
          <p:cNvSpPr>
            <a:spLocks noGrp="1"/>
          </p:cNvSpPr>
          <p:nvPr>
            <p:ph type="body" sz="quarter" idx="20" hasCustomPrompt="1"/>
          </p:nvPr>
        </p:nvSpPr>
        <p:spPr>
          <a:xfrm>
            <a:off x="6357563" y="2051426"/>
            <a:ext cx="5165973" cy="4138174"/>
          </a:xfrm>
          <a:pattFill prst="wdDnDiag">
            <a:fgClr>
              <a:schemeClr val="accent1"/>
            </a:fgClr>
            <a:bgClr>
              <a:schemeClr val="accent6"/>
            </a:bgClr>
          </a:pattFill>
        </p:spPr>
        <p:txBody>
          <a:bodyPr/>
          <a:lstStyle/>
          <a:p>
            <a:pPr lvl="0"/>
            <a:r>
              <a:rPr lang="en-GB"/>
              <a:t> </a:t>
            </a:r>
          </a:p>
        </p:txBody>
      </p:sp>
      <p:sp>
        <p:nvSpPr>
          <p:cNvPr id="31" name="Text Placeholder 13">
            <a:extLst>
              <a:ext uri="{FF2B5EF4-FFF2-40B4-BE49-F238E27FC236}">
                <a16:creationId xmlns:a16="http://schemas.microsoft.com/office/drawing/2014/main" id="{D473154D-247A-AC45-AAD1-48E0340B37A2}"/>
              </a:ext>
            </a:extLst>
          </p:cNvPr>
          <p:cNvSpPr>
            <a:spLocks noGrp="1"/>
          </p:cNvSpPr>
          <p:nvPr>
            <p:ph type="body" sz="quarter" idx="21"/>
          </p:nvPr>
        </p:nvSpPr>
        <p:spPr>
          <a:xfrm>
            <a:off x="6482636" y="2182371"/>
            <a:ext cx="4921476" cy="3885633"/>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2512024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Picture_Blue">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82C71B-7A75-F347-8DCA-6B1BDAA4DA75}"/>
              </a:ext>
            </a:extLst>
          </p:cNvPr>
          <p:cNvSpPr/>
          <p:nvPr userDrawn="1"/>
        </p:nvSpPr>
        <p:spPr>
          <a:xfrm>
            <a:off x="3314700" y="190500"/>
            <a:ext cx="244201" cy="6477000"/>
          </a:xfrm>
          <a:prstGeom prst="rect">
            <a:avLst/>
          </a:prstGeom>
          <a:pattFill prst="wd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4" name="Date Placeholder"/>
          <p:cNvSpPr>
            <a:spLocks noGrp="1"/>
          </p:cNvSpPr>
          <p:nvPr>
            <p:ph type="body" sz="quarter" idx="12" hasCustomPrompt="1"/>
          </p:nvPr>
        </p:nvSpPr>
        <p:spPr bwMode="gray">
          <a:xfrm>
            <a:off x="3977088" y="5957252"/>
            <a:ext cx="2880000" cy="216000"/>
          </a:xfrm>
        </p:spPr>
        <p:txBody>
          <a:bodyPr/>
          <a:lstStyle>
            <a:lvl1pPr marL="0" indent="0" algn="l">
              <a:spcBef>
                <a:spcPts val="0"/>
              </a:spcBef>
              <a:buFont typeface="Arial" panose="020B0604020202020204" pitchFamily="34" charset="0"/>
              <a:buNone/>
              <a:defRPr sz="1600" cap="all" baseline="0">
                <a:solidFill>
                  <a:schemeClr val="accent2"/>
                </a:solidFill>
              </a:defRPr>
            </a:lvl1pPr>
            <a:lvl2pPr marL="0" indent="0">
              <a:spcBef>
                <a:spcPts val="0"/>
              </a:spcBef>
              <a:buNone/>
              <a:defRPr sz="1600">
                <a:solidFill>
                  <a:schemeClr val="bg1"/>
                </a:solidFill>
              </a:defRPr>
            </a:lvl2pPr>
            <a:lvl3pPr marL="0" indent="0">
              <a:spcBef>
                <a:spcPts val="0"/>
              </a:spcBef>
              <a:buNone/>
              <a:defRPr sz="1600">
                <a:solidFill>
                  <a:schemeClr val="bg1"/>
                </a:solidFill>
              </a:defRPr>
            </a:lvl3pPr>
            <a:lvl4pPr marL="0" indent="0">
              <a:spcBef>
                <a:spcPts val="0"/>
              </a:spcBef>
              <a:buNone/>
              <a:defRPr sz="1600">
                <a:solidFill>
                  <a:schemeClr val="bg1"/>
                </a:solidFill>
              </a:defRPr>
            </a:lvl4pPr>
            <a:lvl5pPr marL="0" indent="0">
              <a:spcBef>
                <a:spcPts val="0"/>
              </a:spcBef>
              <a:buNone/>
              <a:defRPr sz="1600">
                <a:solidFill>
                  <a:schemeClr val="bg1"/>
                </a:solidFill>
              </a:defRPr>
            </a:lvl5pPr>
            <a:lvl6pPr marL="0" indent="0">
              <a:spcBef>
                <a:spcPts val="0"/>
              </a:spcBef>
              <a:buNone/>
              <a:defRPr sz="1600">
                <a:solidFill>
                  <a:schemeClr val="bg1"/>
                </a:solidFill>
              </a:defRPr>
            </a:lvl6pPr>
            <a:lvl7pPr marL="0" indent="0">
              <a:spcBef>
                <a:spcPts val="0"/>
              </a:spcBef>
              <a:buNone/>
              <a:defRPr sz="1600">
                <a:solidFill>
                  <a:schemeClr val="bg1"/>
                </a:solidFill>
              </a:defRPr>
            </a:lvl7pPr>
            <a:lvl8pPr marL="0" indent="0">
              <a:spcBef>
                <a:spcPts val="0"/>
              </a:spcBef>
              <a:buNone/>
              <a:defRPr sz="1600">
                <a:solidFill>
                  <a:schemeClr val="bg1"/>
                </a:solidFill>
              </a:defRPr>
            </a:lvl8pPr>
            <a:lvl9pPr marL="0" indent="0">
              <a:spcBef>
                <a:spcPts val="0"/>
              </a:spcBef>
              <a:buNone/>
              <a:defRPr sz="1600">
                <a:solidFill>
                  <a:schemeClr val="bg1"/>
                </a:solidFill>
              </a:defRPr>
            </a:lvl9pPr>
          </a:lstStyle>
          <a:p>
            <a:pPr lvl="0"/>
            <a:r>
              <a:rPr lang="en-GB"/>
              <a:t>&lt;INSERT DATE&gt;</a:t>
            </a:r>
          </a:p>
        </p:txBody>
      </p:sp>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3977089" y="3314700"/>
            <a:ext cx="7567212" cy="2351272"/>
          </a:xfrm>
        </p:spPr>
        <p:txBody>
          <a:bodyPr anchor="t" anchorCtr="0"/>
          <a:lstStyle>
            <a:lvl1pPr algn="l">
              <a:lnSpc>
                <a:spcPct val="85000"/>
              </a:lnSpc>
              <a:defRPr sz="6000">
                <a:solidFill>
                  <a:schemeClr val="accent6"/>
                </a:solidFill>
              </a:defRPr>
            </a:lvl1pPr>
          </a:lstStyle>
          <a:p>
            <a:r>
              <a:rPr lang="en-US" err="1"/>
              <a:t>ENter</a:t>
            </a:r>
            <a:r>
              <a:rPr lang="en-US"/>
              <a:t> title here</a:t>
            </a:r>
            <a:endParaRPr lang="en-GB"/>
          </a:p>
        </p:txBody>
      </p:sp>
      <p:sp>
        <p:nvSpPr>
          <p:cNvPr id="4" name="Picture Placeholder 3">
            <a:extLst>
              <a:ext uri="{FF2B5EF4-FFF2-40B4-BE49-F238E27FC236}">
                <a16:creationId xmlns:a16="http://schemas.microsoft.com/office/drawing/2014/main" id="{D7E15EC3-72E7-0340-B6C1-8BD9DC5DD8F1}"/>
              </a:ext>
            </a:extLst>
          </p:cNvPr>
          <p:cNvSpPr>
            <a:spLocks noGrp="1"/>
          </p:cNvSpPr>
          <p:nvPr>
            <p:ph type="pic" sz="quarter" idx="13"/>
          </p:nvPr>
        </p:nvSpPr>
        <p:spPr>
          <a:xfrm>
            <a:off x="190500" y="190500"/>
            <a:ext cx="3124200" cy="6477000"/>
          </a:xfrm>
          <a:solidFill>
            <a:schemeClr val="bg1"/>
          </a:solidFill>
        </p:spPr>
        <p:txBody>
          <a:bodyPr/>
          <a:lstStyle/>
          <a:p>
            <a:r>
              <a:rPr lang="en-GB"/>
              <a:t>Click icon to add picture</a:t>
            </a:r>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Tree>
    <p:extLst>
      <p:ext uri="{BB962C8B-B14F-4D97-AF65-F5344CB8AC3E}">
        <p14:creationId xmlns:p14="http://schemas.microsoft.com/office/powerpoint/2010/main" val="4009126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py 3 Box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5999" y="668400"/>
            <a:ext cx="10857537" cy="1080000"/>
          </a:xfrm>
        </p:spPr>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28" name="Text Placeholder 13">
            <a:extLst>
              <a:ext uri="{FF2B5EF4-FFF2-40B4-BE49-F238E27FC236}">
                <a16:creationId xmlns:a16="http://schemas.microsoft.com/office/drawing/2014/main" id="{BA50B048-7C58-7541-9278-14300699ECDE}"/>
              </a:ext>
            </a:extLst>
          </p:cNvPr>
          <p:cNvSpPr>
            <a:spLocks noGrp="1"/>
          </p:cNvSpPr>
          <p:nvPr>
            <p:ph type="body" sz="quarter" idx="18" hasCustomPrompt="1"/>
          </p:nvPr>
        </p:nvSpPr>
        <p:spPr>
          <a:xfrm>
            <a:off x="666000" y="2051426"/>
            <a:ext cx="3343594" cy="4138174"/>
          </a:xfrm>
          <a:pattFill prst="wdDnDiag">
            <a:fgClr>
              <a:schemeClr val="accent1"/>
            </a:fgClr>
            <a:bgClr>
              <a:schemeClr val="accent4"/>
            </a:bgClr>
          </a:pattFill>
        </p:spPr>
        <p:txBody>
          <a:bodyPr/>
          <a:lstStyle/>
          <a:p>
            <a:pPr lvl="0"/>
            <a:r>
              <a:rPr lang="en-GB"/>
              <a:t> </a:t>
            </a:r>
          </a:p>
        </p:txBody>
      </p:sp>
      <p:sp>
        <p:nvSpPr>
          <p:cNvPr id="29" name="Text Placeholder 13">
            <a:extLst>
              <a:ext uri="{FF2B5EF4-FFF2-40B4-BE49-F238E27FC236}">
                <a16:creationId xmlns:a16="http://schemas.microsoft.com/office/drawing/2014/main" id="{A84976CF-844F-084E-B68E-94027E7F084D}"/>
              </a:ext>
            </a:extLst>
          </p:cNvPr>
          <p:cNvSpPr>
            <a:spLocks noGrp="1"/>
          </p:cNvSpPr>
          <p:nvPr>
            <p:ph type="body" sz="quarter" idx="19"/>
          </p:nvPr>
        </p:nvSpPr>
        <p:spPr>
          <a:xfrm>
            <a:off x="787889" y="2182371"/>
            <a:ext cx="3099816" cy="3885633"/>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0" name="Text Placeholder 13">
            <a:extLst>
              <a:ext uri="{FF2B5EF4-FFF2-40B4-BE49-F238E27FC236}">
                <a16:creationId xmlns:a16="http://schemas.microsoft.com/office/drawing/2014/main" id="{BE15E385-EFB4-5144-AA3F-8FD93B014478}"/>
              </a:ext>
            </a:extLst>
          </p:cNvPr>
          <p:cNvSpPr>
            <a:spLocks noGrp="1"/>
          </p:cNvSpPr>
          <p:nvPr>
            <p:ph type="body" sz="quarter" idx="20" hasCustomPrompt="1"/>
          </p:nvPr>
        </p:nvSpPr>
        <p:spPr>
          <a:xfrm>
            <a:off x="4422971" y="2051426"/>
            <a:ext cx="3343594" cy="4138174"/>
          </a:xfrm>
          <a:pattFill prst="wdDnDiag">
            <a:fgClr>
              <a:schemeClr val="accent1"/>
            </a:fgClr>
            <a:bgClr>
              <a:schemeClr val="accent6"/>
            </a:bgClr>
          </a:pattFill>
        </p:spPr>
        <p:txBody>
          <a:bodyPr/>
          <a:lstStyle/>
          <a:p>
            <a:pPr lvl="0"/>
            <a:r>
              <a:rPr lang="en-GB"/>
              <a:t> </a:t>
            </a:r>
          </a:p>
        </p:txBody>
      </p:sp>
      <p:sp>
        <p:nvSpPr>
          <p:cNvPr id="31" name="Text Placeholder 13">
            <a:extLst>
              <a:ext uri="{FF2B5EF4-FFF2-40B4-BE49-F238E27FC236}">
                <a16:creationId xmlns:a16="http://schemas.microsoft.com/office/drawing/2014/main" id="{D473154D-247A-AC45-AAD1-48E0340B37A2}"/>
              </a:ext>
            </a:extLst>
          </p:cNvPr>
          <p:cNvSpPr>
            <a:spLocks noGrp="1"/>
          </p:cNvSpPr>
          <p:nvPr>
            <p:ph type="body" sz="quarter" idx="21"/>
          </p:nvPr>
        </p:nvSpPr>
        <p:spPr>
          <a:xfrm>
            <a:off x="4544860" y="2182371"/>
            <a:ext cx="3099816" cy="3885633"/>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2" name="Text Placeholder 13">
            <a:extLst>
              <a:ext uri="{FF2B5EF4-FFF2-40B4-BE49-F238E27FC236}">
                <a16:creationId xmlns:a16="http://schemas.microsoft.com/office/drawing/2014/main" id="{C7EBB242-08C0-B54F-8032-AEF1D8E1AE36}"/>
              </a:ext>
            </a:extLst>
          </p:cNvPr>
          <p:cNvSpPr>
            <a:spLocks noGrp="1"/>
          </p:cNvSpPr>
          <p:nvPr>
            <p:ph type="body" sz="quarter" idx="22" hasCustomPrompt="1"/>
          </p:nvPr>
        </p:nvSpPr>
        <p:spPr>
          <a:xfrm>
            <a:off x="8179942" y="2051426"/>
            <a:ext cx="3343594" cy="4138174"/>
          </a:xfrm>
          <a:pattFill prst="wdDnDiag">
            <a:fgClr>
              <a:schemeClr val="accent1"/>
            </a:fgClr>
            <a:bgClr>
              <a:schemeClr val="accent3"/>
            </a:bgClr>
          </a:pattFill>
        </p:spPr>
        <p:txBody>
          <a:bodyPr/>
          <a:lstStyle/>
          <a:p>
            <a:pPr lvl="0"/>
            <a:r>
              <a:rPr lang="en-GB"/>
              <a:t> </a:t>
            </a:r>
          </a:p>
        </p:txBody>
      </p:sp>
      <p:sp>
        <p:nvSpPr>
          <p:cNvPr id="33" name="Text Placeholder 13">
            <a:extLst>
              <a:ext uri="{FF2B5EF4-FFF2-40B4-BE49-F238E27FC236}">
                <a16:creationId xmlns:a16="http://schemas.microsoft.com/office/drawing/2014/main" id="{73B77655-91DB-3F4C-A8C4-6AF997DB3DE2}"/>
              </a:ext>
            </a:extLst>
          </p:cNvPr>
          <p:cNvSpPr>
            <a:spLocks noGrp="1"/>
          </p:cNvSpPr>
          <p:nvPr>
            <p:ph type="body" sz="quarter" idx="23"/>
          </p:nvPr>
        </p:nvSpPr>
        <p:spPr>
          <a:xfrm>
            <a:off x="8301831" y="2182371"/>
            <a:ext cx="3099816" cy="3885633"/>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30673605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py 4 Box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5999" y="668400"/>
            <a:ext cx="10857537" cy="1080000"/>
          </a:xfrm>
        </p:spPr>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28" name="Text Placeholder 13">
            <a:extLst>
              <a:ext uri="{FF2B5EF4-FFF2-40B4-BE49-F238E27FC236}">
                <a16:creationId xmlns:a16="http://schemas.microsoft.com/office/drawing/2014/main" id="{BA50B048-7C58-7541-9278-14300699ECDE}"/>
              </a:ext>
            </a:extLst>
          </p:cNvPr>
          <p:cNvSpPr>
            <a:spLocks noGrp="1"/>
          </p:cNvSpPr>
          <p:nvPr>
            <p:ph type="body" sz="quarter" idx="18" hasCustomPrompt="1"/>
          </p:nvPr>
        </p:nvSpPr>
        <p:spPr>
          <a:xfrm>
            <a:off x="665999" y="2051426"/>
            <a:ext cx="5165973" cy="1936678"/>
          </a:xfrm>
          <a:pattFill prst="wdDnDiag">
            <a:fgClr>
              <a:schemeClr val="accent1"/>
            </a:fgClr>
            <a:bgClr>
              <a:schemeClr val="accent4"/>
            </a:bgClr>
          </a:pattFill>
        </p:spPr>
        <p:txBody>
          <a:bodyPr/>
          <a:lstStyle/>
          <a:p>
            <a:pPr lvl="0"/>
            <a:r>
              <a:rPr lang="en-GB"/>
              <a:t> </a:t>
            </a:r>
          </a:p>
        </p:txBody>
      </p:sp>
      <p:sp>
        <p:nvSpPr>
          <p:cNvPr id="29" name="Text Placeholder 13">
            <a:extLst>
              <a:ext uri="{FF2B5EF4-FFF2-40B4-BE49-F238E27FC236}">
                <a16:creationId xmlns:a16="http://schemas.microsoft.com/office/drawing/2014/main" id="{A84976CF-844F-084E-B68E-94027E7F084D}"/>
              </a:ext>
            </a:extLst>
          </p:cNvPr>
          <p:cNvSpPr>
            <a:spLocks noGrp="1"/>
          </p:cNvSpPr>
          <p:nvPr>
            <p:ph type="body" sz="quarter" idx="19"/>
          </p:nvPr>
        </p:nvSpPr>
        <p:spPr>
          <a:xfrm>
            <a:off x="787888" y="2182371"/>
            <a:ext cx="4901211"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0" name="Text Placeholder 13">
            <a:extLst>
              <a:ext uri="{FF2B5EF4-FFF2-40B4-BE49-F238E27FC236}">
                <a16:creationId xmlns:a16="http://schemas.microsoft.com/office/drawing/2014/main" id="{BE15E385-EFB4-5144-AA3F-8FD93B014478}"/>
              </a:ext>
            </a:extLst>
          </p:cNvPr>
          <p:cNvSpPr>
            <a:spLocks noGrp="1"/>
          </p:cNvSpPr>
          <p:nvPr>
            <p:ph type="body" sz="quarter" idx="20" hasCustomPrompt="1"/>
          </p:nvPr>
        </p:nvSpPr>
        <p:spPr>
          <a:xfrm>
            <a:off x="6357563" y="2051426"/>
            <a:ext cx="5165973" cy="1936678"/>
          </a:xfrm>
          <a:pattFill prst="wdDnDiag">
            <a:fgClr>
              <a:schemeClr val="accent1"/>
            </a:fgClr>
            <a:bgClr>
              <a:schemeClr val="accent6"/>
            </a:bgClr>
          </a:pattFill>
        </p:spPr>
        <p:txBody>
          <a:bodyPr/>
          <a:lstStyle/>
          <a:p>
            <a:pPr lvl="0"/>
            <a:r>
              <a:rPr lang="en-GB"/>
              <a:t> </a:t>
            </a:r>
          </a:p>
        </p:txBody>
      </p:sp>
      <p:sp>
        <p:nvSpPr>
          <p:cNvPr id="31" name="Text Placeholder 13">
            <a:extLst>
              <a:ext uri="{FF2B5EF4-FFF2-40B4-BE49-F238E27FC236}">
                <a16:creationId xmlns:a16="http://schemas.microsoft.com/office/drawing/2014/main" id="{D473154D-247A-AC45-AAD1-48E0340B37A2}"/>
              </a:ext>
            </a:extLst>
          </p:cNvPr>
          <p:cNvSpPr>
            <a:spLocks noGrp="1"/>
          </p:cNvSpPr>
          <p:nvPr>
            <p:ph type="body" sz="quarter" idx="21"/>
          </p:nvPr>
        </p:nvSpPr>
        <p:spPr>
          <a:xfrm>
            <a:off x="6482636" y="2182371"/>
            <a:ext cx="4921476"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12" name="Text Placeholder 13">
            <a:extLst>
              <a:ext uri="{FF2B5EF4-FFF2-40B4-BE49-F238E27FC236}">
                <a16:creationId xmlns:a16="http://schemas.microsoft.com/office/drawing/2014/main" id="{112301FD-7D44-0142-A851-E82E6B4E9F24}"/>
              </a:ext>
            </a:extLst>
          </p:cNvPr>
          <p:cNvSpPr>
            <a:spLocks noGrp="1"/>
          </p:cNvSpPr>
          <p:nvPr>
            <p:ph type="body" sz="quarter" idx="25" hasCustomPrompt="1"/>
          </p:nvPr>
        </p:nvSpPr>
        <p:spPr>
          <a:xfrm>
            <a:off x="666494" y="4262271"/>
            <a:ext cx="5165477" cy="1936678"/>
          </a:xfrm>
          <a:pattFill prst="wdDnDiag">
            <a:fgClr>
              <a:schemeClr val="accent1"/>
            </a:fgClr>
            <a:bgClr>
              <a:schemeClr val="accent3"/>
            </a:bgClr>
          </a:pattFill>
        </p:spPr>
        <p:txBody>
          <a:bodyPr/>
          <a:lstStyle/>
          <a:p>
            <a:pPr lvl="0"/>
            <a:r>
              <a:rPr lang="en-GB"/>
              <a:t> </a:t>
            </a:r>
          </a:p>
        </p:txBody>
      </p:sp>
      <p:sp>
        <p:nvSpPr>
          <p:cNvPr id="13" name="Text Placeholder 13">
            <a:extLst>
              <a:ext uri="{FF2B5EF4-FFF2-40B4-BE49-F238E27FC236}">
                <a16:creationId xmlns:a16="http://schemas.microsoft.com/office/drawing/2014/main" id="{A212012C-F54E-DE44-B16E-18D2781BA4F1}"/>
              </a:ext>
            </a:extLst>
          </p:cNvPr>
          <p:cNvSpPr>
            <a:spLocks noGrp="1"/>
          </p:cNvSpPr>
          <p:nvPr>
            <p:ph type="body" sz="quarter" idx="26"/>
          </p:nvPr>
        </p:nvSpPr>
        <p:spPr>
          <a:xfrm>
            <a:off x="788383" y="4393216"/>
            <a:ext cx="4900715"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16" name="Text Placeholder 13">
            <a:extLst>
              <a:ext uri="{FF2B5EF4-FFF2-40B4-BE49-F238E27FC236}">
                <a16:creationId xmlns:a16="http://schemas.microsoft.com/office/drawing/2014/main" id="{3CE99DE7-1D27-7449-9D8A-3AEB23A943C2}"/>
              </a:ext>
            </a:extLst>
          </p:cNvPr>
          <p:cNvSpPr>
            <a:spLocks noGrp="1"/>
          </p:cNvSpPr>
          <p:nvPr>
            <p:ph type="body" sz="quarter" idx="27" hasCustomPrompt="1"/>
          </p:nvPr>
        </p:nvSpPr>
        <p:spPr>
          <a:xfrm>
            <a:off x="6360747" y="4252922"/>
            <a:ext cx="5165477" cy="1936678"/>
          </a:xfrm>
          <a:pattFill prst="wdDnDiag">
            <a:fgClr>
              <a:schemeClr val="accent1"/>
            </a:fgClr>
            <a:bgClr>
              <a:schemeClr val="accent5"/>
            </a:bgClr>
          </a:pattFill>
        </p:spPr>
        <p:txBody>
          <a:bodyPr/>
          <a:lstStyle/>
          <a:p>
            <a:pPr lvl="0"/>
            <a:r>
              <a:rPr lang="en-GB"/>
              <a:t> </a:t>
            </a:r>
          </a:p>
        </p:txBody>
      </p:sp>
      <p:sp>
        <p:nvSpPr>
          <p:cNvPr id="17" name="Text Placeholder 13">
            <a:extLst>
              <a:ext uri="{FF2B5EF4-FFF2-40B4-BE49-F238E27FC236}">
                <a16:creationId xmlns:a16="http://schemas.microsoft.com/office/drawing/2014/main" id="{12273BC2-EA00-254E-99AB-37DE1C81C4C5}"/>
              </a:ext>
            </a:extLst>
          </p:cNvPr>
          <p:cNvSpPr>
            <a:spLocks noGrp="1"/>
          </p:cNvSpPr>
          <p:nvPr>
            <p:ph type="body" sz="quarter" idx="28"/>
          </p:nvPr>
        </p:nvSpPr>
        <p:spPr>
          <a:xfrm>
            <a:off x="6482636" y="4383867"/>
            <a:ext cx="4900715"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26247592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 4 Boxes_Vertic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5" name="Text Placeholder 13">
            <a:extLst>
              <a:ext uri="{FF2B5EF4-FFF2-40B4-BE49-F238E27FC236}">
                <a16:creationId xmlns:a16="http://schemas.microsoft.com/office/drawing/2014/main" id="{17A41AEE-128F-3843-BFC9-301673E0A0B5}"/>
              </a:ext>
            </a:extLst>
          </p:cNvPr>
          <p:cNvSpPr>
            <a:spLocks noGrp="1"/>
          </p:cNvSpPr>
          <p:nvPr>
            <p:ph type="body" sz="quarter" idx="10" hasCustomPrompt="1"/>
          </p:nvPr>
        </p:nvSpPr>
        <p:spPr>
          <a:xfrm>
            <a:off x="666000" y="2051426"/>
            <a:ext cx="2495841" cy="4138174"/>
          </a:xfrm>
          <a:pattFill prst="wdDnDiag">
            <a:fgClr>
              <a:schemeClr val="accent1"/>
            </a:fgClr>
            <a:bgClr>
              <a:schemeClr val="accent4"/>
            </a:bgClr>
          </a:pattFill>
        </p:spPr>
        <p:txBody>
          <a:bodyPr/>
          <a:lstStyle/>
          <a:p>
            <a:pPr lvl="0"/>
            <a:r>
              <a:rPr lang="en-GB"/>
              <a:t> </a:t>
            </a:r>
          </a:p>
        </p:txBody>
      </p:sp>
      <p:sp>
        <p:nvSpPr>
          <p:cNvPr id="16" name="Text Placeholder 13">
            <a:extLst>
              <a:ext uri="{FF2B5EF4-FFF2-40B4-BE49-F238E27FC236}">
                <a16:creationId xmlns:a16="http://schemas.microsoft.com/office/drawing/2014/main" id="{F6BEFB6F-2EB7-5041-A12E-723D6F46A673}"/>
              </a:ext>
            </a:extLst>
          </p:cNvPr>
          <p:cNvSpPr>
            <a:spLocks noGrp="1"/>
          </p:cNvSpPr>
          <p:nvPr>
            <p:ph type="body" sz="quarter" idx="11"/>
          </p:nvPr>
        </p:nvSpPr>
        <p:spPr>
          <a:xfrm>
            <a:off x="783926" y="2182371"/>
            <a:ext cx="2259989" cy="3885633"/>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3" name="Text Placeholder 13">
            <a:extLst>
              <a:ext uri="{FF2B5EF4-FFF2-40B4-BE49-F238E27FC236}">
                <a16:creationId xmlns:a16="http://schemas.microsoft.com/office/drawing/2014/main" id="{236FA374-F9DF-1844-AA8B-5F863DA1ACD9}"/>
              </a:ext>
            </a:extLst>
          </p:cNvPr>
          <p:cNvSpPr>
            <a:spLocks noGrp="1"/>
          </p:cNvSpPr>
          <p:nvPr>
            <p:ph type="body" sz="quarter" idx="13" hasCustomPrompt="1"/>
          </p:nvPr>
        </p:nvSpPr>
        <p:spPr>
          <a:xfrm>
            <a:off x="3465835" y="2051426"/>
            <a:ext cx="2495841" cy="4138174"/>
          </a:xfrm>
          <a:pattFill prst="wdDnDiag">
            <a:fgClr>
              <a:schemeClr val="accent1"/>
            </a:fgClr>
            <a:bgClr>
              <a:schemeClr val="accent6"/>
            </a:bgClr>
          </a:pattFill>
        </p:spPr>
        <p:txBody>
          <a:bodyPr/>
          <a:lstStyle/>
          <a:p>
            <a:pPr lvl="0"/>
            <a:r>
              <a:rPr lang="en-GB"/>
              <a:t> </a:t>
            </a:r>
          </a:p>
        </p:txBody>
      </p:sp>
      <p:sp>
        <p:nvSpPr>
          <p:cNvPr id="34" name="Text Placeholder 13">
            <a:extLst>
              <a:ext uri="{FF2B5EF4-FFF2-40B4-BE49-F238E27FC236}">
                <a16:creationId xmlns:a16="http://schemas.microsoft.com/office/drawing/2014/main" id="{E9D84EB9-5FBE-4E4F-8BE9-A489402A0C5A}"/>
              </a:ext>
            </a:extLst>
          </p:cNvPr>
          <p:cNvSpPr>
            <a:spLocks noGrp="1"/>
          </p:cNvSpPr>
          <p:nvPr>
            <p:ph type="body" sz="quarter" idx="14"/>
          </p:nvPr>
        </p:nvSpPr>
        <p:spPr>
          <a:xfrm>
            <a:off x="3583761" y="2182371"/>
            <a:ext cx="2259989" cy="3885633"/>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6" name="Text Placeholder 13">
            <a:extLst>
              <a:ext uri="{FF2B5EF4-FFF2-40B4-BE49-F238E27FC236}">
                <a16:creationId xmlns:a16="http://schemas.microsoft.com/office/drawing/2014/main" id="{670847EB-8182-964E-B710-6672C2BD42AF}"/>
              </a:ext>
            </a:extLst>
          </p:cNvPr>
          <p:cNvSpPr>
            <a:spLocks noGrp="1"/>
          </p:cNvSpPr>
          <p:nvPr>
            <p:ph type="body" sz="quarter" idx="16" hasCustomPrompt="1"/>
          </p:nvPr>
        </p:nvSpPr>
        <p:spPr>
          <a:xfrm>
            <a:off x="9065504" y="2051426"/>
            <a:ext cx="2495841" cy="4138174"/>
          </a:xfrm>
          <a:pattFill prst="wdDnDiag">
            <a:fgClr>
              <a:schemeClr val="accent1"/>
            </a:fgClr>
            <a:bgClr>
              <a:schemeClr val="accent5"/>
            </a:bgClr>
          </a:pattFill>
        </p:spPr>
        <p:txBody>
          <a:bodyPr/>
          <a:lstStyle/>
          <a:p>
            <a:pPr lvl="0"/>
            <a:r>
              <a:rPr lang="en-GB"/>
              <a:t> </a:t>
            </a:r>
          </a:p>
        </p:txBody>
      </p:sp>
      <p:sp>
        <p:nvSpPr>
          <p:cNvPr id="37" name="Text Placeholder 13">
            <a:extLst>
              <a:ext uri="{FF2B5EF4-FFF2-40B4-BE49-F238E27FC236}">
                <a16:creationId xmlns:a16="http://schemas.microsoft.com/office/drawing/2014/main" id="{2CC8C6A3-D6A4-FD48-9176-67970AAC445B}"/>
              </a:ext>
            </a:extLst>
          </p:cNvPr>
          <p:cNvSpPr>
            <a:spLocks noGrp="1"/>
          </p:cNvSpPr>
          <p:nvPr>
            <p:ph type="body" sz="quarter" idx="17"/>
          </p:nvPr>
        </p:nvSpPr>
        <p:spPr>
          <a:xfrm>
            <a:off x="9183430" y="2182371"/>
            <a:ext cx="2259989" cy="3885633"/>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9" name="Text Placeholder 13">
            <a:extLst>
              <a:ext uri="{FF2B5EF4-FFF2-40B4-BE49-F238E27FC236}">
                <a16:creationId xmlns:a16="http://schemas.microsoft.com/office/drawing/2014/main" id="{F2BBB7BC-662B-4844-AAF3-3A6CD9312DAF}"/>
              </a:ext>
            </a:extLst>
          </p:cNvPr>
          <p:cNvSpPr>
            <a:spLocks noGrp="1"/>
          </p:cNvSpPr>
          <p:nvPr>
            <p:ph type="body" sz="quarter" idx="19" hasCustomPrompt="1"/>
          </p:nvPr>
        </p:nvSpPr>
        <p:spPr>
          <a:xfrm>
            <a:off x="6265670" y="2051426"/>
            <a:ext cx="2495841" cy="4138174"/>
          </a:xfrm>
          <a:pattFill prst="wdDnDiag">
            <a:fgClr>
              <a:schemeClr val="accent1"/>
            </a:fgClr>
            <a:bgClr>
              <a:schemeClr val="accent3"/>
            </a:bgClr>
          </a:pattFill>
        </p:spPr>
        <p:txBody>
          <a:bodyPr/>
          <a:lstStyle/>
          <a:p>
            <a:pPr lvl="0"/>
            <a:r>
              <a:rPr lang="en-GB"/>
              <a:t> </a:t>
            </a:r>
          </a:p>
        </p:txBody>
      </p:sp>
      <p:sp>
        <p:nvSpPr>
          <p:cNvPr id="40" name="Text Placeholder 13">
            <a:extLst>
              <a:ext uri="{FF2B5EF4-FFF2-40B4-BE49-F238E27FC236}">
                <a16:creationId xmlns:a16="http://schemas.microsoft.com/office/drawing/2014/main" id="{27AC2885-32A9-3D49-B44F-515FCFE3DC58}"/>
              </a:ext>
            </a:extLst>
          </p:cNvPr>
          <p:cNvSpPr>
            <a:spLocks noGrp="1"/>
          </p:cNvSpPr>
          <p:nvPr>
            <p:ph type="body" sz="quarter" idx="20"/>
          </p:nvPr>
        </p:nvSpPr>
        <p:spPr>
          <a:xfrm>
            <a:off x="6383596" y="2182371"/>
            <a:ext cx="2259989" cy="3885633"/>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14966623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py 6 Boxes">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3" name="Text Placeholder 13">
            <a:extLst>
              <a:ext uri="{FF2B5EF4-FFF2-40B4-BE49-F238E27FC236}">
                <a16:creationId xmlns:a16="http://schemas.microsoft.com/office/drawing/2014/main" id="{BEC864C5-3539-CC4B-923F-079EEB969DEC}"/>
              </a:ext>
            </a:extLst>
          </p:cNvPr>
          <p:cNvSpPr>
            <a:spLocks noGrp="1"/>
          </p:cNvSpPr>
          <p:nvPr>
            <p:ph type="body" sz="quarter" idx="25" hasCustomPrompt="1"/>
          </p:nvPr>
        </p:nvSpPr>
        <p:spPr>
          <a:xfrm>
            <a:off x="666495" y="4262271"/>
            <a:ext cx="3343594" cy="1936678"/>
          </a:xfrm>
          <a:pattFill prst="wdDnDiag">
            <a:fgClr>
              <a:schemeClr val="accent1"/>
            </a:fgClr>
            <a:bgClr>
              <a:schemeClr val="accent6"/>
            </a:bgClr>
          </a:pattFill>
        </p:spPr>
        <p:txBody>
          <a:bodyPr/>
          <a:lstStyle/>
          <a:p>
            <a:pPr lvl="0"/>
            <a:r>
              <a:rPr lang="en-GB"/>
              <a:t> </a:t>
            </a:r>
          </a:p>
        </p:txBody>
      </p:sp>
      <p:sp>
        <p:nvSpPr>
          <p:cNvPr id="14" name="Text Placeholder 13">
            <a:extLst>
              <a:ext uri="{FF2B5EF4-FFF2-40B4-BE49-F238E27FC236}">
                <a16:creationId xmlns:a16="http://schemas.microsoft.com/office/drawing/2014/main" id="{C65AE0AE-E37C-6C49-B34F-59A42F0AD68C}"/>
              </a:ext>
            </a:extLst>
          </p:cNvPr>
          <p:cNvSpPr>
            <a:spLocks noGrp="1"/>
          </p:cNvSpPr>
          <p:nvPr>
            <p:ph type="body" sz="quarter" idx="26"/>
          </p:nvPr>
        </p:nvSpPr>
        <p:spPr>
          <a:xfrm>
            <a:off x="788384" y="4393216"/>
            <a:ext cx="3099816"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15" name="Text Placeholder 13">
            <a:extLst>
              <a:ext uri="{FF2B5EF4-FFF2-40B4-BE49-F238E27FC236}">
                <a16:creationId xmlns:a16="http://schemas.microsoft.com/office/drawing/2014/main" id="{9FB2EC1E-54A2-7543-AE0B-028CC4E6FD2D}"/>
              </a:ext>
            </a:extLst>
          </p:cNvPr>
          <p:cNvSpPr>
            <a:spLocks noGrp="1"/>
          </p:cNvSpPr>
          <p:nvPr>
            <p:ph type="body" sz="quarter" idx="27" hasCustomPrompt="1"/>
          </p:nvPr>
        </p:nvSpPr>
        <p:spPr>
          <a:xfrm>
            <a:off x="4423466" y="4262271"/>
            <a:ext cx="3343594" cy="1936678"/>
          </a:xfrm>
          <a:pattFill prst="wdDnDiag">
            <a:fgClr>
              <a:schemeClr val="accent1"/>
            </a:fgClr>
            <a:bgClr>
              <a:schemeClr val="accent3"/>
            </a:bgClr>
          </a:pattFill>
        </p:spPr>
        <p:txBody>
          <a:bodyPr/>
          <a:lstStyle/>
          <a:p>
            <a:pPr lvl="0"/>
            <a:r>
              <a:rPr lang="en-GB"/>
              <a:t> </a:t>
            </a:r>
          </a:p>
        </p:txBody>
      </p:sp>
      <p:sp>
        <p:nvSpPr>
          <p:cNvPr id="16" name="Text Placeholder 13">
            <a:extLst>
              <a:ext uri="{FF2B5EF4-FFF2-40B4-BE49-F238E27FC236}">
                <a16:creationId xmlns:a16="http://schemas.microsoft.com/office/drawing/2014/main" id="{E30D71DB-F972-7944-94CC-53A475911004}"/>
              </a:ext>
            </a:extLst>
          </p:cNvPr>
          <p:cNvSpPr>
            <a:spLocks noGrp="1"/>
          </p:cNvSpPr>
          <p:nvPr>
            <p:ph type="body" sz="quarter" idx="28"/>
          </p:nvPr>
        </p:nvSpPr>
        <p:spPr>
          <a:xfrm>
            <a:off x="4545355" y="4393216"/>
            <a:ext cx="3099816"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17" name="Text Placeholder 13">
            <a:extLst>
              <a:ext uri="{FF2B5EF4-FFF2-40B4-BE49-F238E27FC236}">
                <a16:creationId xmlns:a16="http://schemas.microsoft.com/office/drawing/2014/main" id="{9C8D9B21-1DA8-EE43-AB98-90D165CE50CD}"/>
              </a:ext>
            </a:extLst>
          </p:cNvPr>
          <p:cNvSpPr>
            <a:spLocks noGrp="1"/>
          </p:cNvSpPr>
          <p:nvPr>
            <p:ph type="body" sz="quarter" idx="29" hasCustomPrompt="1"/>
          </p:nvPr>
        </p:nvSpPr>
        <p:spPr>
          <a:xfrm>
            <a:off x="8180437" y="4262271"/>
            <a:ext cx="3343594" cy="1936678"/>
          </a:xfrm>
          <a:pattFill prst="wdDnDiag">
            <a:fgClr>
              <a:schemeClr val="accent1"/>
            </a:fgClr>
            <a:bgClr>
              <a:schemeClr val="accent4"/>
            </a:bgClr>
          </a:pattFill>
        </p:spPr>
        <p:txBody>
          <a:bodyPr/>
          <a:lstStyle/>
          <a:p>
            <a:pPr lvl="0"/>
            <a:r>
              <a:rPr lang="en-GB"/>
              <a:t> </a:t>
            </a:r>
          </a:p>
        </p:txBody>
      </p:sp>
      <p:sp>
        <p:nvSpPr>
          <p:cNvPr id="18" name="Text Placeholder 13">
            <a:extLst>
              <a:ext uri="{FF2B5EF4-FFF2-40B4-BE49-F238E27FC236}">
                <a16:creationId xmlns:a16="http://schemas.microsoft.com/office/drawing/2014/main" id="{E86B5137-BB3F-7D45-996F-C5B4E569290C}"/>
              </a:ext>
            </a:extLst>
          </p:cNvPr>
          <p:cNvSpPr>
            <a:spLocks noGrp="1"/>
          </p:cNvSpPr>
          <p:nvPr>
            <p:ph type="body" sz="quarter" idx="30"/>
          </p:nvPr>
        </p:nvSpPr>
        <p:spPr>
          <a:xfrm>
            <a:off x="8302326" y="4393216"/>
            <a:ext cx="3099816"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2" name="Title 1"/>
          <p:cNvSpPr>
            <a:spLocks noGrp="1"/>
          </p:cNvSpPr>
          <p:nvPr>
            <p:ph type="title"/>
          </p:nvPr>
        </p:nvSpPr>
        <p:spPr bwMode="gray">
          <a:xfrm>
            <a:off x="665999" y="668400"/>
            <a:ext cx="10857537" cy="1080000"/>
          </a:xfrm>
        </p:spPr>
        <p:txBody>
          <a:bodyPr/>
          <a:lstStyle>
            <a:lvl1pPr>
              <a:defRPr>
                <a:solidFill>
                  <a:schemeClr val="accent2"/>
                </a:solidFill>
              </a:defRPr>
            </a:lvl1pPr>
          </a:lstStyle>
          <a:p>
            <a:r>
              <a:rPr lang="en-GB"/>
              <a:t>Click to edit Master title style</a:t>
            </a:r>
          </a:p>
        </p:txBody>
      </p:sp>
      <p:sp>
        <p:nvSpPr>
          <p:cNvPr id="28" name="Text Placeholder 13">
            <a:extLst>
              <a:ext uri="{FF2B5EF4-FFF2-40B4-BE49-F238E27FC236}">
                <a16:creationId xmlns:a16="http://schemas.microsoft.com/office/drawing/2014/main" id="{BA50B048-7C58-7541-9278-14300699ECDE}"/>
              </a:ext>
            </a:extLst>
          </p:cNvPr>
          <p:cNvSpPr>
            <a:spLocks noGrp="1"/>
          </p:cNvSpPr>
          <p:nvPr>
            <p:ph type="body" sz="quarter" idx="18" hasCustomPrompt="1"/>
          </p:nvPr>
        </p:nvSpPr>
        <p:spPr>
          <a:xfrm>
            <a:off x="666000" y="2051426"/>
            <a:ext cx="3343594" cy="1936678"/>
          </a:xfrm>
          <a:pattFill prst="wdDnDiag">
            <a:fgClr>
              <a:schemeClr val="accent1"/>
            </a:fgClr>
            <a:bgClr>
              <a:schemeClr val="accent4"/>
            </a:bgClr>
          </a:pattFill>
        </p:spPr>
        <p:txBody>
          <a:bodyPr/>
          <a:lstStyle/>
          <a:p>
            <a:pPr lvl="0"/>
            <a:r>
              <a:rPr lang="en-GB"/>
              <a:t> </a:t>
            </a:r>
          </a:p>
        </p:txBody>
      </p:sp>
      <p:sp>
        <p:nvSpPr>
          <p:cNvPr id="29" name="Text Placeholder 13">
            <a:extLst>
              <a:ext uri="{FF2B5EF4-FFF2-40B4-BE49-F238E27FC236}">
                <a16:creationId xmlns:a16="http://schemas.microsoft.com/office/drawing/2014/main" id="{A84976CF-844F-084E-B68E-94027E7F084D}"/>
              </a:ext>
            </a:extLst>
          </p:cNvPr>
          <p:cNvSpPr>
            <a:spLocks noGrp="1"/>
          </p:cNvSpPr>
          <p:nvPr>
            <p:ph type="body" sz="quarter" idx="19"/>
          </p:nvPr>
        </p:nvSpPr>
        <p:spPr>
          <a:xfrm>
            <a:off x="787889" y="2182371"/>
            <a:ext cx="3099816"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0" name="Text Placeholder 13">
            <a:extLst>
              <a:ext uri="{FF2B5EF4-FFF2-40B4-BE49-F238E27FC236}">
                <a16:creationId xmlns:a16="http://schemas.microsoft.com/office/drawing/2014/main" id="{BE15E385-EFB4-5144-AA3F-8FD93B014478}"/>
              </a:ext>
            </a:extLst>
          </p:cNvPr>
          <p:cNvSpPr>
            <a:spLocks noGrp="1"/>
          </p:cNvSpPr>
          <p:nvPr>
            <p:ph type="body" sz="quarter" idx="20" hasCustomPrompt="1"/>
          </p:nvPr>
        </p:nvSpPr>
        <p:spPr>
          <a:xfrm>
            <a:off x="4422971" y="2051426"/>
            <a:ext cx="3343594" cy="1936678"/>
          </a:xfrm>
          <a:pattFill prst="wdDnDiag">
            <a:fgClr>
              <a:schemeClr val="accent1"/>
            </a:fgClr>
            <a:bgClr>
              <a:schemeClr val="accent6"/>
            </a:bgClr>
          </a:pattFill>
        </p:spPr>
        <p:txBody>
          <a:bodyPr/>
          <a:lstStyle/>
          <a:p>
            <a:pPr lvl="0"/>
            <a:r>
              <a:rPr lang="en-GB"/>
              <a:t> </a:t>
            </a:r>
          </a:p>
        </p:txBody>
      </p:sp>
      <p:sp>
        <p:nvSpPr>
          <p:cNvPr id="31" name="Text Placeholder 13">
            <a:extLst>
              <a:ext uri="{FF2B5EF4-FFF2-40B4-BE49-F238E27FC236}">
                <a16:creationId xmlns:a16="http://schemas.microsoft.com/office/drawing/2014/main" id="{D473154D-247A-AC45-AAD1-48E0340B37A2}"/>
              </a:ext>
            </a:extLst>
          </p:cNvPr>
          <p:cNvSpPr>
            <a:spLocks noGrp="1"/>
          </p:cNvSpPr>
          <p:nvPr>
            <p:ph type="body" sz="quarter" idx="21"/>
          </p:nvPr>
        </p:nvSpPr>
        <p:spPr>
          <a:xfrm>
            <a:off x="4544860" y="2182371"/>
            <a:ext cx="3099816"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2" name="Text Placeholder 13">
            <a:extLst>
              <a:ext uri="{FF2B5EF4-FFF2-40B4-BE49-F238E27FC236}">
                <a16:creationId xmlns:a16="http://schemas.microsoft.com/office/drawing/2014/main" id="{C7EBB242-08C0-B54F-8032-AEF1D8E1AE36}"/>
              </a:ext>
            </a:extLst>
          </p:cNvPr>
          <p:cNvSpPr>
            <a:spLocks noGrp="1"/>
          </p:cNvSpPr>
          <p:nvPr>
            <p:ph type="body" sz="quarter" idx="22" hasCustomPrompt="1"/>
          </p:nvPr>
        </p:nvSpPr>
        <p:spPr>
          <a:xfrm>
            <a:off x="8179942" y="2051426"/>
            <a:ext cx="3343594" cy="1936678"/>
          </a:xfrm>
          <a:pattFill prst="wdDnDiag">
            <a:fgClr>
              <a:schemeClr val="accent1"/>
            </a:fgClr>
            <a:bgClr>
              <a:schemeClr val="accent3"/>
            </a:bgClr>
          </a:pattFill>
        </p:spPr>
        <p:txBody>
          <a:bodyPr/>
          <a:lstStyle/>
          <a:p>
            <a:pPr lvl="0"/>
            <a:r>
              <a:rPr lang="en-GB"/>
              <a:t> </a:t>
            </a:r>
          </a:p>
        </p:txBody>
      </p:sp>
      <p:sp>
        <p:nvSpPr>
          <p:cNvPr id="33" name="Text Placeholder 13">
            <a:extLst>
              <a:ext uri="{FF2B5EF4-FFF2-40B4-BE49-F238E27FC236}">
                <a16:creationId xmlns:a16="http://schemas.microsoft.com/office/drawing/2014/main" id="{73B77655-91DB-3F4C-A8C4-6AF997DB3DE2}"/>
              </a:ext>
            </a:extLst>
          </p:cNvPr>
          <p:cNvSpPr>
            <a:spLocks noGrp="1"/>
          </p:cNvSpPr>
          <p:nvPr>
            <p:ph type="body" sz="quarter" idx="23"/>
          </p:nvPr>
        </p:nvSpPr>
        <p:spPr>
          <a:xfrm>
            <a:off x="8301831" y="2182371"/>
            <a:ext cx="3099816" cy="167478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34117476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py 8 Boxes ">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5" name="Text Placeholder 13">
            <a:extLst>
              <a:ext uri="{FF2B5EF4-FFF2-40B4-BE49-F238E27FC236}">
                <a16:creationId xmlns:a16="http://schemas.microsoft.com/office/drawing/2014/main" id="{17A41AEE-128F-3843-BFC9-301673E0A0B5}"/>
              </a:ext>
            </a:extLst>
          </p:cNvPr>
          <p:cNvSpPr>
            <a:spLocks noGrp="1"/>
          </p:cNvSpPr>
          <p:nvPr>
            <p:ph type="body" sz="quarter" idx="10" hasCustomPrompt="1"/>
          </p:nvPr>
        </p:nvSpPr>
        <p:spPr>
          <a:xfrm>
            <a:off x="666000" y="2051427"/>
            <a:ext cx="2495841" cy="1936678"/>
          </a:xfrm>
          <a:pattFill prst="wdDnDiag">
            <a:fgClr>
              <a:schemeClr val="accent1"/>
            </a:fgClr>
            <a:bgClr>
              <a:schemeClr val="accent4"/>
            </a:bgClr>
          </a:pattFill>
        </p:spPr>
        <p:txBody>
          <a:bodyPr/>
          <a:lstStyle/>
          <a:p>
            <a:pPr lvl="0"/>
            <a:r>
              <a:rPr lang="en-GB"/>
              <a:t> </a:t>
            </a:r>
          </a:p>
        </p:txBody>
      </p:sp>
      <p:sp>
        <p:nvSpPr>
          <p:cNvPr id="16" name="Text Placeholder 13">
            <a:extLst>
              <a:ext uri="{FF2B5EF4-FFF2-40B4-BE49-F238E27FC236}">
                <a16:creationId xmlns:a16="http://schemas.microsoft.com/office/drawing/2014/main" id="{F6BEFB6F-2EB7-5041-A12E-723D6F46A673}"/>
              </a:ext>
            </a:extLst>
          </p:cNvPr>
          <p:cNvSpPr>
            <a:spLocks noGrp="1"/>
          </p:cNvSpPr>
          <p:nvPr>
            <p:ph type="body" sz="quarter" idx="11"/>
          </p:nvPr>
        </p:nvSpPr>
        <p:spPr>
          <a:xfrm>
            <a:off x="783926" y="2182372"/>
            <a:ext cx="2259989" cy="1674788"/>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3" name="Text Placeholder 13">
            <a:extLst>
              <a:ext uri="{FF2B5EF4-FFF2-40B4-BE49-F238E27FC236}">
                <a16:creationId xmlns:a16="http://schemas.microsoft.com/office/drawing/2014/main" id="{236FA374-F9DF-1844-AA8B-5F863DA1ACD9}"/>
              </a:ext>
            </a:extLst>
          </p:cNvPr>
          <p:cNvSpPr>
            <a:spLocks noGrp="1"/>
          </p:cNvSpPr>
          <p:nvPr>
            <p:ph type="body" sz="quarter" idx="13" hasCustomPrompt="1"/>
          </p:nvPr>
        </p:nvSpPr>
        <p:spPr>
          <a:xfrm>
            <a:off x="3465835" y="2051427"/>
            <a:ext cx="2495841" cy="1936678"/>
          </a:xfrm>
          <a:pattFill prst="wdDnDiag">
            <a:fgClr>
              <a:schemeClr val="accent1"/>
            </a:fgClr>
            <a:bgClr>
              <a:schemeClr val="accent6"/>
            </a:bgClr>
          </a:pattFill>
        </p:spPr>
        <p:txBody>
          <a:bodyPr/>
          <a:lstStyle/>
          <a:p>
            <a:pPr lvl="0"/>
            <a:r>
              <a:rPr lang="en-GB"/>
              <a:t> </a:t>
            </a:r>
          </a:p>
        </p:txBody>
      </p:sp>
      <p:sp>
        <p:nvSpPr>
          <p:cNvPr id="34" name="Text Placeholder 13">
            <a:extLst>
              <a:ext uri="{FF2B5EF4-FFF2-40B4-BE49-F238E27FC236}">
                <a16:creationId xmlns:a16="http://schemas.microsoft.com/office/drawing/2014/main" id="{E9D84EB9-5FBE-4E4F-8BE9-A489402A0C5A}"/>
              </a:ext>
            </a:extLst>
          </p:cNvPr>
          <p:cNvSpPr>
            <a:spLocks noGrp="1"/>
          </p:cNvSpPr>
          <p:nvPr>
            <p:ph type="body" sz="quarter" idx="14"/>
          </p:nvPr>
        </p:nvSpPr>
        <p:spPr>
          <a:xfrm>
            <a:off x="3583761" y="2182372"/>
            <a:ext cx="2259989" cy="1674788"/>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6" name="Text Placeholder 13">
            <a:extLst>
              <a:ext uri="{FF2B5EF4-FFF2-40B4-BE49-F238E27FC236}">
                <a16:creationId xmlns:a16="http://schemas.microsoft.com/office/drawing/2014/main" id="{670847EB-8182-964E-B710-6672C2BD42AF}"/>
              </a:ext>
            </a:extLst>
          </p:cNvPr>
          <p:cNvSpPr>
            <a:spLocks noGrp="1"/>
          </p:cNvSpPr>
          <p:nvPr>
            <p:ph type="body" sz="quarter" idx="16" hasCustomPrompt="1"/>
          </p:nvPr>
        </p:nvSpPr>
        <p:spPr>
          <a:xfrm>
            <a:off x="9065504" y="2051427"/>
            <a:ext cx="2495841" cy="1936678"/>
          </a:xfrm>
          <a:pattFill prst="wdDnDiag">
            <a:fgClr>
              <a:schemeClr val="accent1"/>
            </a:fgClr>
            <a:bgClr>
              <a:schemeClr val="accent5"/>
            </a:bgClr>
          </a:pattFill>
        </p:spPr>
        <p:txBody>
          <a:bodyPr/>
          <a:lstStyle/>
          <a:p>
            <a:pPr lvl="0"/>
            <a:r>
              <a:rPr lang="en-GB"/>
              <a:t> </a:t>
            </a:r>
          </a:p>
        </p:txBody>
      </p:sp>
      <p:sp>
        <p:nvSpPr>
          <p:cNvPr id="37" name="Text Placeholder 13">
            <a:extLst>
              <a:ext uri="{FF2B5EF4-FFF2-40B4-BE49-F238E27FC236}">
                <a16:creationId xmlns:a16="http://schemas.microsoft.com/office/drawing/2014/main" id="{2CC8C6A3-D6A4-FD48-9176-67970AAC445B}"/>
              </a:ext>
            </a:extLst>
          </p:cNvPr>
          <p:cNvSpPr>
            <a:spLocks noGrp="1"/>
          </p:cNvSpPr>
          <p:nvPr>
            <p:ph type="body" sz="quarter" idx="17"/>
          </p:nvPr>
        </p:nvSpPr>
        <p:spPr>
          <a:xfrm>
            <a:off x="9183430" y="2182372"/>
            <a:ext cx="2259989" cy="1674788"/>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39" name="Text Placeholder 13">
            <a:extLst>
              <a:ext uri="{FF2B5EF4-FFF2-40B4-BE49-F238E27FC236}">
                <a16:creationId xmlns:a16="http://schemas.microsoft.com/office/drawing/2014/main" id="{F2BBB7BC-662B-4844-AAF3-3A6CD9312DAF}"/>
              </a:ext>
            </a:extLst>
          </p:cNvPr>
          <p:cNvSpPr>
            <a:spLocks noGrp="1"/>
          </p:cNvSpPr>
          <p:nvPr>
            <p:ph type="body" sz="quarter" idx="19" hasCustomPrompt="1"/>
          </p:nvPr>
        </p:nvSpPr>
        <p:spPr>
          <a:xfrm>
            <a:off x="6265670" y="2051427"/>
            <a:ext cx="2495841" cy="1936678"/>
          </a:xfrm>
          <a:pattFill prst="wdDnDiag">
            <a:fgClr>
              <a:schemeClr val="accent1"/>
            </a:fgClr>
            <a:bgClr>
              <a:schemeClr val="accent3"/>
            </a:bgClr>
          </a:pattFill>
        </p:spPr>
        <p:txBody>
          <a:bodyPr/>
          <a:lstStyle/>
          <a:p>
            <a:pPr lvl="0"/>
            <a:r>
              <a:rPr lang="en-GB"/>
              <a:t> </a:t>
            </a:r>
          </a:p>
        </p:txBody>
      </p:sp>
      <p:sp>
        <p:nvSpPr>
          <p:cNvPr id="40" name="Text Placeholder 13">
            <a:extLst>
              <a:ext uri="{FF2B5EF4-FFF2-40B4-BE49-F238E27FC236}">
                <a16:creationId xmlns:a16="http://schemas.microsoft.com/office/drawing/2014/main" id="{27AC2885-32A9-3D49-B44F-515FCFE3DC58}"/>
              </a:ext>
            </a:extLst>
          </p:cNvPr>
          <p:cNvSpPr>
            <a:spLocks noGrp="1"/>
          </p:cNvSpPr>
          <p:nvPr>
            <p:ph type="body" sz="quarter" idx="20"/>
          </p:nvPr>
        </p:nvSpPr>
        <p:spPr>
          <a:xfrm>
            <a:off x="6383596" y="2182372"/>
            <a:ext cx="2259989" cy="1674788"/>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19" name="Text Placeholder 13">
            <a:extLst>
              <a:ext uri="{FF2B5EF4-FFF2-40B4-BE49-F238E27FC236}">
                <a16:creationId xmlns:a16="http://schemas.microsoft.com/office/drawing/2014/main" id="{C8E1312A-051A-E447-8306-451E3111ECFF}"/>
              </a:ext>
            </a:extLst>
          </p:cNvPr>
          <p:cNvSpPr>
            <a:spLocks noGrp="1"/>
          </p:cNvSpPr>
          <p:nvPr>
            <p:ph type="body" sz="quarter" idx="21" hasCustomPrompt="1"/>
          </p:nvPr>
        </p:nvSpPr>
        <p:spPr>
          <a:xfrm>
            <a:off x="659972" y="4262271"/>
            <a:ext cx="2495841" cy="1936678"/>
          </a:xfrm>
          <a:pattFill prst="wdDnDiag">
            <a:fgClr>
              <a:schemeClr val="accent1"/>
            </a:fgClr>
            <a:bgClr>
              <a:schemeClr val="accent3"/>
            </a:bgClr>
          </a:pattFill>
        </p:spPr>
        <p:txBody>
          <a:bodyPr/>
          <a:lstStyle/>
          <a:p>
            <a:pPr lvl="0"/>
            <a:r>
              <a:rPr lang="en-GB"/>
              <a:t> </a:t>
            </a:r>
          </a:p>
        </p:txBody>
      </p:sp>
      <p:sp>
        <p:nvSpPr>
          <p:cNvPr id="20" name="Text Placeholder 13">
            <a:extLst>
              <a:ext uri="{FF2B5EF4-FFF2-40B4-BE49-F238E27FC236}">
                <a16:creationId xmlns:a16="http://schemas.microsoft.com/office/drawing/2014/main" id="{0C4614CF-0135-3841-8BD9-BDF7BECBC35D}"/>
              </a:ext>
            </a:extLst>
          </p:cNvPr>
          <p:cNvSpPr>
            <a:spLocks noGrp="1"/>
          </p:cNvSpPr>
          <p:nvPr>
            <p:ph type="body" sz="quarter" idx="22"/>
          </p:nvPr>
        </p:nvSpPr>
        <p:spPr>
          <a:xfrm>
            <a:off x="777898" y="4393216"/>
            <a:ext cx="2259989" cy="1674788"/>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21" name="Text Placeholder 13">
            <a:extLst>
              <a:ext uri="{FF2B5EF4-FFF2-40B4-BE49-F238E27FC236}">
                <a16:creationId xmlns:a16="http://schemas.microsoft.com/office/drawing/2014/main" id="{5046DC92-6C24-834D-9010-393526ABF1E6}"/>
              </a:ext>
            </a:extLst>
          </p:cNvPr>
          <p:cNvSpPr>
            <a:spLocks noGrp="1"/>
          </p:cNvSpPr>
          <p:nvPr>
            <p:ph type="body" sz="quarter" idx="23" hasCustomPrompt="1"/>
          </p:nvPr>
        </p:nvSpPr>
        <p:spPr>
          <a:xfrm>
            <a:off x="3459807" y="4262271"/>
            <a:ext cx="2495841" cy="1936678"/>
          </a:xfrm>
          <a:pattFill prst="wdDnDiag">
            <a:fgClr>
              <a:schemeClr val="accent1"/>
            </a:fgClr>
            <a:bgClr>
              <a:schemeClr val="accent5"/>
            </a:bgClr>
          </a:pattFill>
        </p:spPr>
        <p:txBody>
          <a:bodyPr/>
          <a:lstStyle/>
          <a:p>
            <a:pPr lvl="0"/>
            <a:r>
              <a:rPr lang="en-GB"/>
              <a:t> </a:t>
            </a:r>
          </a:p>
        </p:txBody>
      </p:sp>
      <p:sp>
        <p:nvSpPr>
          <p:cNvPr id="22" name="Text Placeholder 13">
            <a:extLst>
              <a:ext uri="{FF2B5EF4-FFF2-40B4-BE49-F238E27FC236}">
                <a16:creationId xmlns:a16="http://schemas.microsoft.com/office/drawing/2014/main" id="{366234B8-9E9D-B640-A978-81E08F7C1342}"/>
              </a:ext>
            </a:extLst>
          </p:cNvPr>
          <p:cNvSpPr>
            <a:spLocks noGrp="1"/>
          </p:cNvSpPr>
          <p:nvPr>
            <p:ph type="body" sz="quarter" idx="24"/>
          </p:nvPr>
        </p:nvSpPr>
        <p:spPr>
          <a:xfrm>
            <a:off x="3577733" y="4393216"/>
            <a:ext cx="2259989" cy="1674788"/>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23" name="Text Placeholder 13">
            <a:extLst>
              <a:ext uri="{FF2B5EF4-FFF2-40B4-BE49-F238E27FC236}">
                <a16:creationId xmlns:a16="http://schemas.microsoft.com/office/drawing/2014/main" id="{74943914-2F85-7946-83AE-81EFA721BEDE}"/>
              </a:ext>
            </a:extLst>
          </p:cNvPr>
          <p:cNvSpPr>
            <a:spLocks noGrp="1"/>
          </p:cNvSpPr>
          <p:nvPr>
            <p:ph type="body" sz="quarter" idx="25" hasCustomPrompt="1"/>
          </p:nvPr>
        </p:nvSpPr>
        <p:spPr>
          <a:xfrm>
            <a:off x="9059476" y="4262271"/>
            <a:ext cx="2495841" cy="1936678"/>
          </a:xfrm>
          <a:pattFill prst="wdDnDiag">
            <a:fgClr>
              <a:schemeClr val="accent1"/>
            </a:fgClr>
            <a:bgClr>
              <a:schemeClr val="accent6"/>
            </a:bgClr>
          </a:pattFill>
        </p:spPr>
        <p:txBody>
          <a:bodyPr/>
          <a:lstStyle/>
          <a:p>
            <a:pPr lvl="0"/>
            <a:r>
              <a:rPr lang="en-GB"/>
              <a:t> </a:t>
            </a:r>
          </a:p>
        </p:txBody>
      </p:sp>
      <p:sp>
        <p:nvSpPr>
          <p:cNvPr id="24" name="Text Placeholder 13">
            <a:extLst>
              <a:ext uri="{FF2B5EF4-FFF2-40B4-BE49-F238E27FC236}">
                <a16:creationId xmlns:a16="http://schemas.microsoft.com/office/drawing/2014/main" id="{76EF0CCA-FF32-5344-9709-790E18603428}"/>
              </a:ext>
            </a:extLst>
          </p:cNvPr>
          <p:cNvSpPr>
            <a:spLocks noGrp="1"/>
          </p:cNvSpPr>
          <p:nvPr>
            <p:ph type="body" sz="quarter" idx="26"/>
          </p:nvPr>
        </p:nvSpPr>
        <p:spPr>
          <a:xfrm>
            <a:off x="9177402" y="4393216"/>
            <a:ext cx="2259989" cy="1674788"/>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25" name="Text Placeholder 13">
            <a:extLst>
              <a:ext uri="{FF2B5EF4-FFF2-40B4-BE49-F238E27FC236}">
                <a16:creationId xmlns:a16="http://schemas.microsoft.com/office/drawing/2014/main" id="{3E70611B-89F2-0546-B57F-685D4546B7C2}"/>
              </a:ext>
            </a:extLst>
          </p:cNvPr>
          <p:cNvSpPr>
            <a:spLocks noGrp="1"/>
          </p:cNvSpPr>
          <p:nvPr>
            <p:ph type="body" sz="quarter" idx="27" hasCustomPrompt="1"/>
          </p:nvPr>
        </p:nvSpPr>
        <p:spPr>
          <a:xfrm>
            <a:off x="6259642" y="4262271"/>
            <a:ext cx="2495841" cy="1936678"/>
          </a:xfrm>
          <a:pattFill prst="wdDnDiag">
            <a:fgClr>
              <a:schemeClr val="accent1"/>
            </a:fgClr>
            <a:bgClr>
              <a:schemeClr val="accent4"/>
            </a:bgClr>
          </a:pattFill>
        </p:spPr>
        <p:txBody>
          <a:bodyPr/>
          <a:lstStyle/>
          <a:p>
            <a:pPr lvl="0"/>
            <a:r>
              <a:rPr lang="en-GB"/>
              <a:t> </a:t>
            </a:r>
          </a:p>
        </p:txBody>
      </p:sp>
      <p:sp>
        <p:nvSpPr>
          <p:cNvPr id="26" name="Text Placeholder 13">
            <a:extLst>
              <a:ext uri="{FF2B5EF4-FFF2-40B4-BE49-F238E27FC236}">
                <a16:creationId xmlns:a16="http://schemas.microsoft.com/office/drawing/2014/main" id="{08C5E304-CED7-8E40-955E-C5F7828C410D}"/>
              </a:ext>
            </a:extLst>
          </p:cNvPr>
          <p:cNvSpPr>
            <a:spLocks noGrp="1"/>
          </p:cNvSpPr>
          <p:nvPr>
            <p:ph type="body" sz="quarter" idx="28"/>
          </p:nvPr>
        </p:nvSpPr>
        <p:spPr>
          <a:xfrm>
            <a:off x="6377568" y="4393216"/>
            <a:ext cx="2259989" cy="1674788"/>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550515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con/Image an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5999" y="668400"/>
            <a:ext cx="10857537" cy="1080000"/>
          </a:xfrm>
        </p:spPr>
        <p:txBody>
          <a:bodyPr/>
          <a:lstStyle>
            <a:lvl1pPr>
              <a:defRPr>
                <a:solidFill>
                  <a:schemeClr val="accent2"/>
                </a:solidFill>
              </a:defRPr>
            </a:lvl1pPr>
          </a:lstStyle>
          <a:p>
            <a:r>
              <a:rPr lang="en-GB"/>
              <a:t>Click to edit Master title style</a:t>
            </a:r>
          </a:p>
        </p:txBody>
      </p:sp>
      <p:sp>
        <p:nvSpPr>
          <p:cNvPr id="28" name="Text Placeholder 13">
            <a:extLst>
              <a:ext uri="{FF2B5EF4-FFF2-40B4-BE49-F238E27FC236}">
                <a16:creationId xmlns:a16="http://schemas.microsoft.com/office/drawing/2014/main" id="{BA50B048-7C58-7541-9278-14300699ECDE}"/>
              </a:ext>
            </a:extLst>
          </p:cNvPr>
          <p:cNvSpPr>
            <a:spLocks noGrp="1"/>
          </p:cNvSpPr>
          <p:nvPr>
            <p:ph type="body" sz="quarter" idx="18" hasCustomPrompt="1"/>
          </p:nvPr>
        </p:nvSpPr>
        <p:spPr>
          <a:xfrm>
            <a:off x="665999" y="2051426"/>
            <a:ext cx="5165973" cy="1309393"/>
          </a:xfrm>
          <a:pattFill prst="wdDnDiag">
            <a:fgClr>
              <a:schemeClr val="accent1"/>
            </a:fgClr>
            <a:bgClr>
              <a:schemeClr val="accent4"/>
            </a:bgClr>
          </a:pattFill>
        </p:spPr>
        <p:txBody>
          <a:bodyPr/>
          <a:lstStyle/>
          <a:p>
            <a:pPr lvl="0"/>
            <a:r>
              <a:rPr lang="en-GB"/>
              <a:t> </a:t>
            </a:r>
          </a:p>
        </p:txBody>
      </p:sp>
      <p:sp>
        <p:nvSpPr>
          <p:cNvPr id="29" name="Text Placeholder 13">
            <a:extLst>
              <a:ext uri="{FF2B5EF4-FFF2-40B4-BE49-F238E27FC236}">
                <a16:creationId xmlns:a16="http://schemas.microsoft.com/office/drawing/2014/main" id="{A84976CF-844F-084E-B68E-94027E7F084D}"/>
              </a:ext>
            </a:extLst>
          </p:cNvPr>
          <p:cNvSpPr>
            <a:spLocks noGrp="1"/>
          </p:cNvSpPr>
          <p:nvPr>
            <p:ph type="body" sz="quarter" idx="19"/>
          </p:nvPr>
        </p:nvSpPr>
        <p:spPr>
          <a:xfrm>
            <a:off x="1873624" y="2181868"/>
            <a:ext cx="3815475" cy="104850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14" name="Content Placeholder 6">
            <a:extLst>
              <a:ext uri="{FF2B5EF4-FFF2-40B4-BE49-F238E27FC236}">
                <a16:creationId xmlns:a16="http://schemas.microsoft.com/office/drawing/2014/main" id="{AF60C245-A0C3-474E-91E9-581D8BA07FF1}"/>
              </a:ext>
            </a:extLst>
          </p:cNvPr>
          <p:cNvSpPr>
            <a:spLocks noGrp="1"/>
          </p:cNvSpPr>
          <p:nvPr>
            <p:ph sz="quarter" idx="32" hasCustomPrompt="1"/>
          </p:nvPr>
        </p:nvSpPr>
        <p:spPr>
          <a:xfrm>
            <a:off x="787888" y="2241949"/>
            <a:ext cx="928347" cy="928347"/>
          </a:xfrm>
          <a:prstGeom prst="ellipse">
            <a:avLst/>
          </a:prstGeom>
          <a:solidFill>
            <a:schemeClr val="accent4"/>
          </a:solidFill>
        </p:spPr>
        <p:txBody>
          <a:bodyPr anchor="ctr"/>
          <a:lstStyle>
            <a:lvl1pPr algn="ctr">
              <a:defRPr sz="1000"/>
            </a:lvl1pPr>
          </a:lstStyle>
          <a:p>
            <a:pPr lvl="0"/>
            <a:r>
              <a:rPr lang="en-US"/>
              <a:t>Add icon/image  here</a:t>
            </a:r>
            <a:endParaRPr lang="en-GB"/>
          </a:p>
        </p:txBody>
      </p:sp>
      <p:sp>
        <p:nvSpPr>
          <p:cNvPr id="20" name="Text Placeholder 13">
            <a:extLst>
              <a:ext uri="{FF2B5EF4-FFF2-40B4-BE49-F238E27FC236}">
                <a16:creationId xmlns:a16="http://schemas.microsoft.com/office/drawing/2014/main" id="{057EF3C9-F17B-784E-8E1C-B5B646276958}"/>
              </a:ext>
            </a:extLst>
          </p:cNvPr>
          <p:cNvSpPr>
            <a:spLocks noGrp="1"/>
          </p:cNvSpPr>
          <p:nvPr>
            <p:ph type="body" sz="quarter" idx="36" hasCustomPrompt="1"/>
          </p:nvPr>
        </p:nvSpPr>
        <p:spPr>
          <a:xfrm>
            <a:off x="674084" y="4889556"/>
            <a:ext cx="5165973" cy="1309393"/>
          </a:xfrm>
          <a:pattFill prst="wdDnDiag">
            <a:fgClr>
              <a:schemeClr val="accent1"/>
            </a:fgClr>
            <a:bgClr>
              <a:schemeClr val="accent6"/>
            </a:bgClr>
          </a:pattFill>
        </p:spPr>
        <p:txBody>
          <a:bodyPr/>
          <a:lstStyle/>
          <a:p>
            <a:pPr lvl="0"/>
            <a:r>
              <a:rPr lang="en-GB"/>
              <a:t> </a:t>
            </a:r>
          </a:p>
        </p:txBody>
      </p:sp>
      <p:sp>
        <p:nvSpPr>
          <p:cNvPr id="21" name="Text Placeholder 13">
            <a:extLst>
              <a:ext uri="{FF2B5EF4-FFF2-40B4-BE49-F238E27FC236}">
                <a16:creationId xmlns:a16="http://schemas.microsoft.com/office/drawing/2014/main" id="{B7B6A6BA-0DA1-A949-BF41-A7DCD2E6EA62}"/>
              </a:ext>
            </a:extLst>
          </p:cNvPr>
          <p:cNvSpPr>
            <a:spLocks noGrp="1"/>
          </p:cNvSpPr>
          <p:nvPr>
            <p:ph type="body" sz="quarter" idx="37"/>
          </p:nvPr>
        </p:nvSpPr>
        <p:spPr>
          <a:xfrm>
            <a:off x="1881709" y="5019998"/>
            <a:ext cx="3815475" cy="104850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22" name="Content Placeholder 6">
            <a:extLst>
              <a:ext uri="{FF2B5EF4-FFF2-40B4-BE49-F238E27FC236}">
                <a16:creationId xmlns:a16="http://schemas.microsoft.com/office/drawing/2014/main" id="{84A29675-A9FD-BC49-85A3-F2AEA6083DC6}"/>
              </a:ext>
            </a:extLst>
          </p:cNvPr>
          <p:cNvSpPr>
            <a:spLocks noGrp="1"/>
          </p:cNvSpPr>
          <p:nvPr>
            <p:ph sz="quarter" idx="38" hasCustomPrompt="1"/>
          </p:nvPr>
        </p:nvSpPr>
        <p:spPr>
          <a:xfrm>
            <a:off x="795973" y="5080079"/>
            <a:ext cx="928347" cy="928347"/>
          </a:xfrm>
          <a:prstGeom prst="ellipse">
            <a:avLst/>
          </a:prstGeom>
          <a:solidFill>
            <a:schemeClr val="accent6"/>
          </a:solidFill>
        </p:spPr>
        <p:txBody>
          <a:bodyPr anchor="ctr"/>
          <a:lstStyle>
            <a:lvl1pPr algn="ctr">
              <a:defRPr sz="1000"/>
            </a:lvl1pPr>
          </a:lstStyle>
          <a:p>
            <a:pPr lvl="0"/>
            <a:r>
              <a:rPr lang="en-US"/>
              <a:t>Add icon/image  here</a:t>
            </a:r>
            <a:endParaRPr lang="en-GB"/>
          </a:p>
        </p:txBody>
      </p:sp>
      <p:sp>
        <p:nvSpPr>
          <p:cNvPr id="23" name="Text Placeholder 13">
            <a:extLst>
              <a:ext uri="{FF2B5EF4-FFF2-40B4-BE49-F238E27FC236}">
                <a16:creationId xmlns:a16="http://schemas.microsoft.com/office/drawing/2014/main" id="{031DE4CA-F0EC-1D4D-BD7F-8011AC0D3D75}"/>
              </a:ext>
            </a:extLst>
          </p:cNvPr>
          <p:cNvSpPr>
            <a:spLocks noGrp="1"/>
          </p:cNvSpPr>
          <p:nvPr>
            <p:ph type="body" sz="quarter" idx="33" hasCustomPrompt="1"/>
          </p:nvPr>
        </p:nvSpPr>
        <p:spPr>
          <a:xfrm>
            <a:off x="665999" y="3470491"/>
            <a:ext cx="5165973" cy="1309393"/>
          </a:xfrm>
          <a:pattFill prst="wdDnDiag">
            <a:fgClr>
              <a:schemeClr val="accent1"/>
            </a:fgClr>
            <a:bgClr>
              <a:schemeClr val="accent3"/>
            </a:bgClr>
          </a:pattFill>
        </p:spPr>
        <p:txBody>
          <a:bodyPr/>
          <a:lstStyle/>
          <a:p>
            <a:pPr lvl="0"/>
            <a:r>
              <a:rPr lang="en-GB"/>
              <a:t> </a:t>
            </a:r>
          </a:p>
        </p:txBody>
      </p:sp>
      <p:sp>
        <p:nvSpPr>
          <p:cNvPr id="24" name="Text Placeholder 13">
            <a:extLst>
              <a:ext uri="{FF2B5EF4-FFF2-40B4-BE49-F238E27FC236}">
                <a16:creationId xmlns:a16="http://schemas.microsoft.com/office/drawing/2014/main" id="{CCA0005B-CB36-634B-8A1E-3D6E9B0FD96E}"/>
              </a:ext>
            </a:extLst>
          </p:cNvPr>
          <p:cNvSpPr>
            <a:spLocks noGrp="1"/>
          </p:cNvSpPr>
          <p:nvPr>
            <p:ph type="body" sz="quarter" idx="34"/>
          </p:nvPr>
        </p:nvSpPr>
        <p:spPr>
          <a:xfrm>
            <a:off x="1873624" y="3600933"/>
            <a:ext cx="3815475" cy="104850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25" name="Content Placeholder 6">
            <a:extLst>
              <a:ext uri="{FF2B5EF4-FFF2-40B4-BE49-F238E27FC236}">
                <a16:creationId xmlns:a16="http://schemas.microsoft.com/office/drawing/2014/main" id="{F9E3A4EA-DDB4-D34D-9207-917320C8A5EA}"/>
              </a:ext>
            </a:extLst>
          </p:cNvPr>
          <p:cNvSpPr>
            <a:spLocks noGrp="1"/>
          </p:cNvSpPr>
          <p:nvPr>
            <p:ph sz="quarter" idx="35" hasCustomPrompt="1"/>
          </p:nvPr>
        </p:nvSpPr>
        <p:spPr>
          <a:xfrm>
            <a:off x="787888" y="3661014"/>
            <a:ext cx="928347" cy="928347"/>
          </a:xfrm>
          <a:prstGeom prst="ellipse">
            <a:avLst/>
          </a:prstGeom>
          <a:solidFill>
            <a:schemeClr val="accent3"/>
          </a:solidFill>
        </p:spPr>
        <p:txBody>
          <a:bodyPr anchor="ctr"/>
          <a:lstStyle>
            <a:lvl1pPr algn="ctr">
              <a:defRPr sz="1000"/>
            </a:lvl1pPr>
          </a:lstStyle>
          <a:p>
            <a:pPr marL="0" marR="0" lvl="0" indent="0" algn="ctr"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a:t>Add icon/image  here</a:t>
            </a:r>
            <a:endParaRPr lang="en-GB"/>
          </a:p>
        </p:txBody>
      </p:sp>
      <p:sp>
        <p:nvSpPr>
          <p:cNvPr id="48" name="Text Placeholder 13">
            <a:extLst>
              <a:ext uri="{FF2B5EF4-FFF2-40B4-BE49-F238E27FC236}">
                <a16:creationId xmlns:a16="http://schemas.microsoft.com/office/drawing/2014/main" id="{8262AEBD-79B3-2D43-A501-701F310E50B0}"/>
              </a:ext>
            </a:extLst>
          </p:cNvPr>
          <p:cNvSpPr>
            <a:spLocks noGrp="1"/>
          </p:cNvSpPr>
          <p:nvPr>
            <p:ph type="body" sz="quarter" idx="39" hasCustomPrompt="1"/>
          </p:nvPr>
        </p:nvSpPr>
        <p:spPr>
          <a:xfrm>
            <a:off x="6378327" y="2048894"/>
            <a:ext cx="5165973" cy="1309393"/>
          </a:xfrm>
          <a:pattFill prst="wdDnDiag">
            <a:fgClr>
              <a:schemeClr val="accent1"/>
            </a:fgClr>
            <a:bgClr>
              <a:schemeClr val="accent3"/>
            </a:bgClr>
          </a:pattFill>
        </p:spPr>
        <p:txBody>
          <a:bodyPr/>
          <a:lstStyle/>
          <a:p>
            <a:pPr lvl="0"/>
            <a:r>
              <a:rPr lang="en-GB"/>
              <a:t> </a:t>
            </a:r>
          </a:p>
        </p:txBody>
      </p:sp>
      <p:sp>
        <p:nvSpPr>
          <p:cNvPr id="49" name="Text Placeholder 13">
            <a:extLst>
              <a:ext uri="{FF2B5EF4-FFF2-40B4-BE49-F238E27FC236}">
                <a16:creationId xmlns:a16="http://schemas.microsoft.com/office/drawing/2014/main" id="{FEDD1952-8DD1-B44A-8F05-07D1DB40D37B}"/>
              </a:ext>
            </a:extLst>
          </p:cNvPr>
          <p:cNvSpPr>
            <a:spLocks noGrp="1"/>
          </p:cNvSpPr>
          <p:nvPr>
            <p:ph type="body" sz="quarter" idx="40"/>
          </p:nvPr>
        </p:nvSpPr>
        <p:spPr>
          <a:xfrm>
            <a:off x="7585952" y="2179336"/>
            <a:ext cx="3815475" cy="104850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50" name="Content Placeholder 6">
            <a:extLst>
              <a:ext uri="{FF2B5EF4-FFF2-40B4-BE49-F238E27FC236}">
                <a16:creationId xmlns:a16="http://schemas.microsoft.com/office/drawing/2014/main" id="{0ED0CD8C-89DA-F045-85B1-D02BE5D2E300}"/>
              </a:ext>
            </a:extLst>
          </p:cNvPr>
          <p:cNvSpPr>
            <a:spLocks noGrp="1"/>
          </p:cNvSpPr>
          <p:nvPr>
            <p:ph sz="quarter" idx="41" hasCustomPrompt="1"/>
          </p:nvPr>
        </p:nvSpPr>
        <p:spPr>
          <a:xfrm>
            <a:off x="6500216" y="2239417"/>
            <a:ext cx="928347" cy="928347"/>
          </a:xfrm>
          <a:prstGeom prst="ellipse">
            <a:avLst/>
          </a:prstGeom>
          <a:solidFill>
            <a:schemeClr val="accent3"/>
          </a:solidFill>
        </p:spPr>
        <p:txBody>
          <a:bodyPr anchor="ctr"/>
          <a:lstStyle>
            <a:lvl1pPr algn="ctr">
              <a:defRPr sz="1000"/>
            </a:lvl1pPr>
          </a:lstStyle>
          <a:p>
            <a:pPr lvl="0"/>
            <a:r>
              <a:rPr lang="en-US"/>
              <a:t>Add icon/image  here</a:t>
            </a:r>
            <a:endParaRPr lang="en-GB"/>
          </a:p>
        </p:txBody>
      </p:sp>
      <p:sp>
        <p:nvSpPr>
          <p:cNvPr id="51" name="Text Placeholder 13">
            <a:extLst>
              <a:ext uri="{FF2B5EF4-FFF2-40B4-BE49-F238E27FC236}">
                <a16:creationId xmlns:a16="http://schemas.microsoft.com/office/drawing/2014/main" id="{07AA2815-9DEF-424E-BFB8-D79A2391C21B}"/>
              </a:ext>
            </a:extLst>
          </p:cNvPr>
          <p:cNvSpPr>
            <a:spLocks noGrp="1"/>
          </p:cNvSpPr>
          <p:nvPr>
            <p:ph type="body" sz="quarter" idx="42" hasCustomPrompt="1"/>
          </p:nvPr>
        </p:nvSpPr>
        <p:spPr>
          <a:xfrm>
            <a:off x="6386412" y="4887024"/>
            <a:ext cx="5165973" cy="1309393"/>
          </a:xfrm>
          <a:pattFill prst="wdDnDiag">
            <a:fgClr>
              <a:schemeClr val="accent1"/>
            </a:fgClr>
            <a:bgClr>
              <a:schemeClr val="accent4"/>
            </a:bgClr>
          </a:pattFill>
        </p:spPr>
        <p:txBody>
          <a:bodyPr/>
          <a:lstStyle/>
          <a:p>
            <a:pPr lvl="0"/>
            <a:r>
              <a:rPr lang="en-GB"/>
              <a:t> </a:t>
            </a:r>
          </a:p>
        </p:txBody>
      </p:sp>
      <p:sp>
        <p:nvSpPr>
          <p:cNvPr id="52" name="Text Placeholder 13">
            <a:extLst>
              <a:ext uri="{FF2B5EF4-FFF2-40B4-BE49-F238E27FC236}">
                <a16:creationId xmlns:a16="http://schemas.microsoft.com/office/drawing/2014/main" id="{56E4EDA0-2E5D-5943-8FBF-8E4B1D5E9004}"/>
              </a:ext>
            </a:extLst>
          </p:cNvPr>
          <p:cNvSpPr>
            <a:spLocks noGrp="1"/>
          </p:cNvSpPr>
          <p:nvPr>
            <p:ph type="body" sz="quarter" idx="43"/>
          </p:nvPr>
        </p:nvSpPr>
        <p:spPr>
          <a:xfrm>
            <a:off x="7594037" y="5017466"/>
            <a:ext cx="3815475" cy="104850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53" name="Content Placeholder 6">
            <a:extLst>
              <a:ext uri="{FF2B5EF4-FFF2-40B4-BE49-F238E27FC236}">
                <a16:creationId xmlns:a16="http://schemas.microsoft.com/office/drawing/2014/main" id="{E90BBE45-7B50-E045-87CD-90A7D1707988}"/>
              </a:ext>
            </a:extLst>
          </p:cNvPr>
          <p:cNvSpPr>
            <a:spLocks noGrp="1"/>
          </p:cNvSpPr>
          <p:nvPr>
            <p:ph sz="quarter" idx="44" hasCustomPrompt="1"/>
          </p:nvPr>
        </p:nvSpPr>
        <p:spPr>
          <a:xfrm>
            <a:off x="6508301" y="5077547"/>
            <a:ext cx="928347" cy="928347"/>
          </a:xfrm>
          <a:prstGeom prst="ellipse">
            <a:avLst/>
          </a:prstGeom>
          <a:solidFill>
            <a:schemeClr val="accent4"/>
          </a:solidFill>
        </p:spPr>
        <p:txBody>
          <a:bodyPr anchor="ctr"/>
          <a:lstStyle>
            <a:lvl1pPr algn="ctr">
              <a:defRPr sz="1000"/>
            </a:lvl1pPr>
          </a:lstStyle>
          <a:p>
            <a:pPr lvl="0"/>
            <a:r>
              <a:rPr lang="en-US"/>
              <a:t>Add icon/image  here</a:t>
            </a:r>
            <a:endParaRPr lang="en-GB"/>
          </a:p>
        </p:txBody>
      </p:sp>
      <p:sp>
        <p:nvSpPr>
          <p:cNvPr id="54" name="Text Placeholder 13">
            <a:extLst>
              <a:ext uri="{FF2B5EF4-FFF2-40B4-BE49-F238E27FC236}">
                <a16:creationId xmlns:a16="http://schemas.microsoft.com/office/drawing/2014/main" id="{07C26C90-7A04-D641-B43C-139B541B97E7}"/>
              </a:ext>
            </a:extLst>
          </p:cNvPr>
          <p:cNvSpPr>
            <a:spLocks noGrp="1"/>
          </p:cNvSpPr>
          <p:nvPr>
            <p:ph type="body" sz="quarter" idx="45" hasCustomPrompt="1"/>
          </p:nvPr>
        </p:nvSpPr>
        <p:spPr>
          <a:xfrm>
            <a:off x="6378327" y="3467959"/>
            <a:ext cx="5165973" cy="1309393"/>
          </a:xfrm>
          <a:pattFill prst="wdDnDiag">
            <a:fgClr>
              <a:schemeClr val="accent1"/>
            </a:fgClr>
            <a:bgClr>
              <a:schemeClr val="accent6"/>
            </a:bgClr>
          </a:pattFill>
        </p:spPr>
        <p:txBody>
          <a:bodyPr/>
          <a:lstStyle/>
          <a:p>
            <a:pPr lvl="0"/>
            <a:r>
              <a:rPr lang="en-GB"/>
              <a:t> </a:t>
            </a:r>
          </a:p>
        </p:txBody>
      </p:sp>
      <p:sp>
        <p:nvSpPr>
          <p:cNvPr id="55" name="Text Placeholder 13">
            <a:extLst>
              <a:ext uri="{FF2B5EF4-FFF2-40B4-BE49-F238E27FC236}">
                <a16:creationId xmlns:a16="http://schemas.microsoft.com/office/drawing/2014/main" id="{92AB04E6-B48B-4649-86FE-4FC8182C7A99}"/>
              </a:ext>
            </a:extLst>
          </p:cNvPr>
          <p:cNvSpPr>
            <a:spLocks noGrp="1"/>
          </p:cNvSpPr>
          <p:nvPr>
            <p:ph type="body" sz="quarter" idx="46"/>
          </p:nvPr>
        </p:nvSpPr>
        <p:spPr>
          <a:xfrm>
            <a:off x="7585952" y="3598401"/>
            <a:ext cx="3815475" cy="1048509"/>
          </a:xfrm>
          <a:solidFill>
            <a:schemeClr val="accent1"/>
          </a:solidFill>
        </p:spPr>
        <p:txBody>
          <a:bodyPr lIns="91440" tIns="91440"/>
          <a:lstStyle>
            <a:lvl1pPr>
              <a:defRPr sz="1400">
                <a:solidFill>
                  <a:schemeClr val="accent2"/>
                </a:solidFill>
              </a:defRPr>
            </a:lvl1pPr>
          </a:lstStyle>
          <a:p>
            <a:pPr lvl="0"/>
            <a:r>
              <a:rPr lang="en-GB"/>
              <a:t>Click to edit Master text styles</a:t>
            </a:r>
          </a:p>
        </p:txBody>
      </p:sp>
      <p:sp>
        <p:nvSpPr>
          <p:cNvPr id="56" name="Content Placeholder 6">
            <a:extLst>
              <a:ext uri="{FF2B5EF4-FFF2-40B4-BE49-F238E27FC236}">
                <a16:creationId xmlns:a16="http://schemas.microsoft.com/office/drawing/2014/main" id="{7305A9FE-F5E3-864D-9109-A9E085825A6B}"/>
              </a:ext>
            </a:extLst>
          </p:cNvPr>
          <p:cNvSpPr>
            <a:spLocks noGrp="1"/>
          </p:cNvSpPr>
          <p:nvPr>
            <p:ph sz="quarter" idx="47" hasCustomPrompt="1"/>
          </p:nvPr>
        </p:nvSpPr>
        <p:spPr>
          <a:xfrm>
            <a:off x="6500216" y="3658482"/>
            <a:ext cx="928347" cy="928347"/>
          </a:xfrm>
          <a:prstGeom prst="ellipse">
            <a:avLst/>
          </a:prstGeom>
          <a:solidFill>
            <a:schemeClr val="accent6"/>
          </a:solidFill>
        </p:spPr>
        <p:txBody>
          <a:bodyPr anchor="ctr"/>
          <a:lstStyle>
            <a:lvl1pPr algn="ctr">
              <a:defRPr sz="1000"/>
            </a:lvl1pPr>
          </a:lstStyle>
          <a:p>
            <a:pPr lvl="0"/>
            <a:r>
              <a:rPr lang="en-US"/>
              <a:t>Add icon/image  here</a:t>
            </a:r>
            <a:endParaRPr lang="en-GB"/>
          </a:p>
        </p:txBody>
      </p:sp>
    </p:spTree>
    <p:extLst>
      <p:ext uri="{BB962C8B-B14F-4D97-AF65-F5344CB8AC3E}">
        <p14:creationId xmlns:p14="http://schemas.microsoft.com/office/powerpoint/2010/main" val="15190871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umbered Copy Box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Rectangle 2">
            <a:extLst>
              <a:ext uri="{FF2B5EF4-FFF2-40B4-BE49-F238E27FC236}">
                <a16:creationId xmlns:a16="http://schemas.microsoft.com/office/drawing/2014/main" id="{FDAE1096-D0B6-5748-AF0B-F1C15AFBA87F}"/>
              </a:ext>
            </a:extLst>
          </p:cNvPr>
          <p:cNvSpPr/>
          <p:nvPr userDrawn="1"/>
        </p:nvSpPr>
        <p:spPr>
          <a:xfrm>
            <a:off x="0" y="3733800"/>
            <a:ext cx="12192000" cy="31242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5" name="Text Placeholder 13">
            <a:extLst>
              <a:ext uri="{FF2B5EF4-FFF2-40B4-BE49-F238E27FC236}">
                <a16:creationId xmlns:a16="http://schemas.microsoft.com/office/drawing/2014/main" id="{17A41AEE-128F-3843-BFC9-301673E0A0B5}"/>
              </a:ext>
            </a:extLst>
          </p:cNvPr>
          <p:cNvSpPr>
            <a:spLocks noGrp="1"/>
          </p:cNvSpPr>
          <p:nvPr>
            <p:ph type="body" sz="quarter" idx="10" hasCustomPrompt="1"/>
          </p:nvPr>
        </p:nvSpPr>
        <p:spPr>
          <a:xfrm>
            <a:off x="862989" y="3724112"/>
            <a:ext cx="2999743" cy="2487565"/>
          </a:xfrm>
          <a:pattFill prst="lgGrid">
            <a:fgClr>
              <a:schemeClr val="accent1"/>
            </a:fgClr>
            <a:bgClr>
              <a:schemeClr val="accent4"/>
            </a:bgClr>
          </a:pattFill>
        </p:spPr>
        <p:txBody>
          <a:bodyPr/>
          <a:lstStyle/>
          <a:p>
            <a:pPr lvl="0"/>
            <a:r>
              <a:rPr lang="en-GB"/>
              <a:t> </a:t>
            </a:r>
          </a:p>
        </p:txBody>
      </p:sp>
      <p:sp>
        <p:nvSpPr>
          <p:cNvPr id="16" name="Text Placeholder 13">
            <a:extLst>
              <a:ext uri="{FF2B5EF4-FFF2-40B4-BE49-F238E27FC236}">
                <a16:creationId xmlns:a16="http://schemas.microsoft.com/office/drawing/2014/main" id="{F6BEFB6F-2EB7-5041-A12E-723D6F46A673}"/>
              </a:ext>
            </a:extLst>
          </p:cNvPr>
          <p:cNvSpPr>
            <a:spLocks noGrp="1"/>
          </p:cNvSpPr>
          <p:nvPr>
            <p:ph type="body" sz="quarter" idx="11"/>
          </p:nvPr>
        </p:nvSpPr>
        <p:spPr>
          <a:xfrm>
            <a:off x="1166805" y="3722736"/>
            <a:ext cx="2695927" cy="2204339"/>
          </a:xfrm>
          <a:solidFill>
            <a:schemeClr val="accent4"/>
          </a:solidFill>
        </p:spPr>
        <p:txBody>
          <a:bodyPr lIns="91440" tIns="91440"/>
          <a:lstStyle>
            <a:lvl1pPr>
              <a:defRPr sz="1400"/>
            </a:lvl1pPr>
          </a:lstStyle>
          <a:p>
            <a:pPr lvl="0"/>
            <a:r>
              <a:rPr lang="en-GB"/>
              <a:t>Click to edit Master text styles</a:t>
            </a:r>
          </a:p>
        </p:txBody>
      </p:sp>
      <p:sp>
        <p:nvSpPr>
          <p:cNvPr id="17" name="Text Placeholder 13">
            <a:extLst>
              <a:ext uri="{FF2B5EF4-FFF2-40B4-BE49-F238E27FC236}">
                <a16:creationId xmlns:a16="http://schemas.microsoft.com/office/drawing/2014/main" id="{551BEF3E-98C9-B544-A7F4-F1300D284FB7}"/>
              </a:ext>
            </a:extLst>
          </p:cNvPr>
          <p:cNvSpPr>
            <a:spLocks noGrp="1"/>
          </p:cNvSpPr>
          <p:nvPr>
            <p:ph type="body" sz="quarter" idx="12" hasCustomPrompt="1"/>
          </p:nvPr>
        </p:nvSpPr>
        <p:spPr>
          <a:xfrm>
            <a:off x="1287796" y="2189610"/>
            <a:ext cx="2150127" cy="947032"/>
          </a:xfrm>
          <a:noFill/>
        </p:spPr>
        <p:txBody>
          <a:bodyPr lIns="0" tIns="0" anchor="ctr"/>
          <a:lstStyle>
            <a:lvl1pPr algn="ctr">
              <a:defRPr sz="5400" b="1" i="0" cap="all" baseline="0">
                <a:solidFill>
                  <a:schemeClr val="accent4"/>
                </a:solidFill>
                <a:latin typeface="+mj-lt"/>
              </a:defRPr>
            </a:lvl1pPr>
          </a:lstStyle>
          <a:p>
            <a:pPr lvl="0"/>
            <a:r>
              <a:rPr lang="en-GB"/>
              <a:t>01.</a:t>
            </a:r>
          </a:p>
        </p:txBody>
      </p:sp>
      <p:sp>
        <p:nvSpPr>
          <p:cNvPr id="21" name="Text Placeholder 13">
            <a:extLst>
              <a:ext uri="{FF2B5EF4-FFF2-40B4-BE49-F238E27FC236}">
                <a16:creationId xmlns:a16="http://schemas.microsoft.com/office/drawing/2014/main" id="{AEB923AA-4284-854E-8669-51F4B2E8540D}"/>
              </a:ext>
            </a:extLst>
          </p:cNvPr>
          <p:cNvSpPr>
            <a:spLocks noGrp="1"/>
          </p:cNvSpPr>
          <p:nvPr>
            <p:ph type="body" sz="quarter" idx="13" hasCustomPrompt="1"/>
          </p:nvPr>
        </p:nvSpPr>
        <p:spPr>
          <a:xfrm>
            <a:off x="4529769" y="3724112"/>
            <a:ext cx="2999743" cy="2487565"/>
          </a:xfrm>
          <a:pattFill prst="lgGrid">
            <a:fgClr>
              <a:schemeClr val="accent1"/>
            </a:fgClr>
            <a:bgClr>
              <a:schemeClr val="accent6"/>
            </a:bgClr>
          </a:pattFill>
        </p:spPr>
        <p:txBody>
          <a:bodyPr/>
          <a:lstStyle/>
          <a:p>
            <a:pPr lvl="0"/>
            <a:r>
              <a:rPr lang="en-GB"/>
              <a:t> </a:t>
            </a:r>
          </a:p>
        </p:txBody>
      </p:sp>
      <p:sp>
        <p:nvSpPr>
          <p:cNvPr id="22" name="Text Placeholder 13">
            <a:extLst>
              <a:ext uri="{FF2B5EF4-FFF2-40B4-BE49-F238E27FC236}">
                <a16:creationId xmlns:a16="http://schemas.microsoft.com/office/drawing/2014/main" id="{9F809E6B-DEB1-554F-A6F6-D84FCECD664D}"/>
              </a:ext>
            </a:extLst>
          </p:cNvPr>
          <p:cNvSpPr>
            <a:spLocks noGrp="1"/>
          </p:cNvSpPr>
          <p:nvPr>
            <p:ph type="body" sz="quarter" idx="14"/>
          </p:nvPr>
        </p:nvSpPr>
        <p:spPr>
          <a:xfrm>
            <a:off x="4833585" y="3722736"/>
            <a:ext cx="2695927" cy="2204339"/>
          </a:xfrm>
          <a:solidFill>
            <a:schemeClr val="accent6"/>
          </a:solidFill>
        </p:spPr>
        <p:txBody>
          <a:bodyPr lIns="91440" tIns="91440"/>
          <a:lstStyle>
            <a:lvl1pPr>
              <a:defRPr sz="1400"/>
            </a:lvl1pPr>
          </a:lstStyle>
          <a:p>
            <a:pPr lvl="0"/>
            <a:r>
              <a:rPr lang="en-GB"/>
              <a:t>Click to edit Master text styles</a:t>
            </a:r>
          </a:p>
        </p:txBody>
      </p:sp>
      <p:sp>
        <p:nvSpPr>
          <p:cNvPr id="23" name="Text Placeholder 13">
            <a:extLst>
              <a:ext uri="{FF2B5EF4-FFF2-40B4-BE49-F238E27FC236}">
                <a16:creationId xmlns:a16="http://schemas.microsoft.com/office/drawing/2014/main" id="{20C7A88B-76DC-F448-A961-6448632F6869}"/>
              </a:ext>
            </a:extLst>
          </p:cNvPr>
          <p:cNvSpPr>
            <a:spLocks noGrp="1"/>
          </p:cNvSpPr>
          <p:nvPr>
            <p:ph type="body" sz="quarter" idx="15" hasCustomPrompt="1"/>
          </p:nvPr>
        </p:nvSpPr>
        <p:spPr>
          <a:xfrm>
            <a:off x="4954576" y="2189610"/>
            <a:ext cx="2150127" cy="947032"/>
          </a:xfrm>
          <a:noFill/>
        </p:spPr>
        <p:txBody>
          <a:bodyPr lIns="0" tIns="0" anchor="ctr"/>
          <a:lstStyle>
            <a:lvl1pPr algn="ctr">
              <a:defRPr sz="5400" b="1" i="0" cap="all" baseline="0">
                <a:solidFill>
                  <a:schemeClr val="accent6"/>
                </a:solidFill>
                <a:latin typeface="+mj-lt"/>
              </a:defRPr>
            </a:lvl1pPr>
          </a:lstStyle>
          <a:p>
            <a:pPr lvl="0"/>
            <a:r>
              <a:rPr lang="en-GB"/>
              <a:t>02.</a:t>
            </a:r>
          </a:p>
        </p:txBody>
      </p:sp>
      <p:sp>
        <p:nvSpPr>
          <p:cNvPr id="24" name="Text Placeholder 13">
            <a:extLst>
              <a:ext uri="{FF2B5EF4-FFF2-40B4-BE49-F238E27FC236}">
                <a16:creationId xmlns:a16="http://schemas.microsoft.com/office/drawing/2014/main" id="{ED4E08E8-8E91-E944-A20B-E9BE0ECED958}"/>
              </a:ext>
            </a:extLst>
          </p:cNvPr>
          <p:cNvSpPr>
            <a:spLocks noGrp="1"/>
          </p:cNvSpPr>
          <p:nvPr>
            <p:ph type="body" sz="quarter" idx="16" hasCustomPrompt="1"/>
          </p:nvPr>
        </p:nvSpPr>
        <p:spPr>
          <a:xfrm>
            <a:off x="8196549" y="3722735"/>
            <a:ext cx="2999743" cy="2487565"/>
          </a:xfrm>
          <a:pattFill prst="lgGrid">
            <a:fgClr>
              <a:schemeClr val="accent1"/>
            </a:fgClr>
            <a:bgClr>
              <a:schemeClr val="accent3"/>
            </a:bgClr>
          </a:pattFill>
        </p:spPr>
        <p:txBody>
          <a:bodyPr/>
          <a:lstStyle/>
          <a:p>
            <a:pPr lvl="0"/>
            <a:r>
              <a:rPr lang="en-GB"/>
              <a:t> </a:t>
            </a:r>
          </a:p>
        </p:txBody>
      </p:sp>
      <p:sp>
        <p:nvSpPr>
          <p:cNvPr id="25" name="Text Placeholder 13">
            <a:extLst>
              <a:ext uri="{FF2B5EF4-FFF2-40B4-BE49-F238E27FC236}">
                <a16:creationId xmlns:a16="http://schemas.microsoft.com/office/drawing/2014/main" id="{69ED25EF-4FB2-2249-8DF4-53393BDE3B8D}"/>
              </a:ext>
            </a:extLst>
          </p:cNvPr>
          <p:cNvSpPr>
            <a:spLocks noGrp="1"/>
          </p:cNvSpPr>
          <p:nvPr>
            <p:ph type="body" sz="quarter" idx="17"/>
          </p:nvPr>
        </p:nvSpPr>
        <p:spPr>
          <a:xfrm>
            <a:off x="8500365" y="3722736"/>
            <a:ext cx="2695927" cy="2204339"/>
          </a:xfrm>
          <a:solidFill>
            <a:schemeClr val="accent3"/>
          </a:solidFill>
          <a:ln>
            <a:noFill/>
          </a:ln>
        </p:spPr>
        <p:txBody>
          <a:bodyPr lIns="91440" tIns="91440"/>
          <a:lstStyle>
            <a:lvl1pPr>
              <a:defRPr sz="1400"/>
            </a:lvl1pPr>
          </a:lstStyle>
          <a:p>
            <a:pPr lvl="0"/>
            <a:r>
              <a:rPr lang="en-GB"/>
              <a:t>Click to edit Master text styles</a:t>
            </a:r>
          </a:p>
        </p:txBody>
      </p:sp>
      <p:sp>
        <p:nvSpPr>
          <p:cNvPr id="26" name="Text Placeholder 13">
            <a:extLst>
              <a:ext uri="{FF2B5EF4-FFF2-40B4-BE49-F238E27FC236}">
                <a16:creationId xmlns:a16="http://schemas.microsoft.com/office/drawing/2014/main" id="{AAE32F8D-F4FD-3445-9C6F-D273A9FE92FC}"/>
              </a:ext>
            </a:extLst>
          </p:cNvPr>
          <p:cNvSpPr>
            <a:spLocks noGrp="1"/>
          </p:cNvSpPr>
          <p:nvPr>
            <p:ph type="body" sz="quarter" idx="18" hasCustomPrompt="1"/>
          </p:nvPr>
        </p:nvSpPr>
        <p:spPr>
          <a:xfrm>
            <a:off x="8621356" y="2188233"/>
            <a:ext cx="2150127" cy="947032"/>
          </a:xfrm>
          <a:noFill/>
        </p:spPr>
        <p:txBody>
          <a:bodyPr lIns="0" tIns="0" anchor="ctr"/>
          <a:lstStyle>
            <a:lvl1pPr algn="ctr">
              <a:defRPr sz="5400" b="1" i="0" cap="all" baseline="0">
                <a:solidFill>
                  <a:schemeClr val="accent3"/>
                </a:solidFill>
                <a:latin typeface="+mj-lt"/>
              </a:defRPr>
            </a:lvl1pPr>
          </a:lstStyle>
          <a:p>
            <a:pPr lvl="0"/>
            <a:r>
              <a:rPr lang="en-GB"/>
              <a:t>03.</a:t>
            </a:r>
          </a:p>
        </p:txBody>
      </p:sp>
      <p:sp>
        <p:nvSpPr>
          <p:cNvPr id="13" name="Text Placeholder 13">
            <a:extLst>
              <a:ext uri="{FF2B5EF4-FFF2-40B4-BE49-F238E27FC236}">
                <a16:creationId xmlns:a16="http://schemas.microsoft.com/office/drawing/2014/main" id="{C5A08F54-4BA4-CA4F-8240-A2B486CC3F3D}"/>
              </a:ext>
            </a:extLst>
          </p:cNvPr>
          <p:cNvSpPr>
            <a:spLocks noGrp="1"/>
          </p:cNvSpPr>
          <p:nvPr>
            <p:ph type="body" sz="quarter" idx="19" hasCustomPrompt="1"/>
          </p:nvPr>
        </p:nvSpPr>
        <p:spPr>
          <a:xfrm>
            <a:off x="1287797" y="3199723"/>
            <a:ext cx="2150126" cy="144307"/>
          </a:xfrm>
          <a:solidFill>
            <a:schemeClr val="accent4"/>
          </a:solidFill>
        </p:spPr>
        <p:txBody>
          <a:bodyPr/>
          <a:lstStyle/>
          <a:p>
            <a:pPr lvl="0"/>
            <a:r>
              <a:rPr lang="en-GB"/>
              <a:t> </a:t>
            </a:r>
          </a:p>
        </p:txBody>
      </p:sp>
      <p:sp>
        <p:nvSpPr>
          <p:cNvPr id="14" name="Text Placeholder 13">
            <a:extLst>
              <a:ext uri="{FF2B5EF4-FFF2-40B4-BE49-F238E27FC236}">
                <a16:creationId xmlns:a16="http://schemas.microsoft.com/office/drawing/2014/main" id="{4E085AAB-F4D6-B145-AF23-93FFEAAE9F1B}"/>
              </a:ext>
            </a:extLst>
          </p:cNvPr>
          <p:cNvSpPr>
            <a:spLocks noGrp="1"/>
          </p:cNvSpPr>
          <p:nvPr>
            <p:ph type="body" sz="quarter" idx="20" hasCustomPrompt="1"/>
          </p:nvPr>
        </p:nvSpPr>
        <p:spPr>
          <a:xfrm>
            <a:off x="4954577" y="3199723"/>
            <a:ext cx="2150126" cy="144307"/>
          </a:xfrm>
          <a:solidFill>
            <a:schemeClr val="accent6"/>
          </a:solidFill>
        </p:spPr>
        <p:txBody>
          <a:bodyPr/>
          <a:lstStyle/>
          <a:p>
            <a:pPr lvl="0"/>
            <a:r>
              <a:rPr lang="en-GB"/>
              <a:t> </a:t>
            </a:r>
          </a:p>
        </p:txBody>
      </p:sp>
      <p:sp>
        <p:nvSpPr>
          <p:cNvPr id="18" name="Text Placeholder 13">
            <a:extLst>
              <a:ext uri="{FF2B5EF4-FFF2-40B4-BE49-F238E27FC236}">
                <a16:creationId xmlns:a16="http://schemas.microsoft.com/office/drawing/2014/main" id="{993ABE10-EB77-B84D-9C61-9A2CE25346C0}"/>
              </a:ext>
            </a:extLst>
          </p:cNvPr>
          <p:cNvSpPr>
            <a:spLocks noGrp="1"/>
          </p:cNvSpPr>
          <p:nvPr>
            <p:ph type="body" sz="quarter" idx="21" hasCustomPrompt="1"/>
          </p:nvPr>
        </p:nvSpPr>
        <p:spPr>
          <a:xfrm>
            <a:off x="8621357" y="3198346"/>
            <a:ext cx="2150126" cy="144307"/>
          </a:xfrm>
          <a:solidFill>
            <a:schemeClr val="accent3"/>
          </a:solidFill>
        </p:spPr>
        <p:txBody>
          <a:bodyPr/>
          <a:lstStyle/>
          <a:p>
            <a:pPr lvl="0"/>
            <a:r>
              <a:rPr lang="en-GB"/>
              <a:t> </a:t>
            </a:r>
          </a:p>
        </p:txBody>
      </p:sp>
    </p:spTree>
    <p:extLst>
      <p:ext uri="{BB962C8B-B14F-4D97-AF65-F5344CB8AC3E}">
        <p14:creationId xmlns:p14="http://schemas.microsoft.com/office/powerpoint/2010/main" val="20847568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low Chart_3 Boxes">
    <p:bg>
      <p:bgPr>
        <a:solidFill>
          <a:schemeClr val="accent1"/>
        </a:solidFill>
        <a:effectLst/>
      </p:bgPr>
    </p:bg>
    <p:spTree>
      <p:nvGrpSpPr>
        <p:cNvPr id="1" name=""/>
        <p:cNvGrpSpPr/>
        <p:nvPr/>
      </p:nvGrpSpPr>
      <p:grpSpPr>
        <a:xfrm>
          <a:off x="0" y="0"/>
          <a:ext cx="0" cy="0"/>
          <a:chOff x="0" y="0"/>
          <a:chExt cx="0" cy="0"/>
        </a:xfrm>
      </p:grpSpPr>
      <p:sp>
        <p:nvSpPr>
          <p:cNvPr id="29" name="Text Placeholder 13">
            <a:extLst>
              <a:ext uri="{FF2B5EF4-FFF2-40B4-BE49-F238E27FC236}">
                <a16:creationId xmlns:a16="http://schemas.microsoft.com/office/drawing/2014/main" id="{436EC6CE-6D5A-994D-8E6C-493D802E386F}"/>
              </a:ext>
            </a:extLst>
          </p:cNvPr>
          <p:cNvSpPr>
            <a:spLocks noGrp="1"/>
          </p:cNvSpPr>
          <p:nvPr>
            <p:ph type="body" sz="quarter" idx="49" hasCustomPrompt="1"/>
          </p:nvPr>
        </p:nvSpPr>
        <p:spPr>
          <a:xfrm rot="10800000">
            <a:off x="9753635" y="2475276"/>
            <a:ext cx="18288" cy="3714324"/>
          </a:xfrm>
          <a:solidFill>
            <a:schemeClr val="accent3"/>
          </a:solidFill>
        </p:spPr>
        <p:txBody>
          <a:bodyPr/>
          <a:lstStyle/>
          <a:p>
            <a:pPr lvl="0"/>
            <a:r>
              <a:rPr lang="en-GB"/>
              <a:t> </a:t>
            </a:r>
          </a:p>
        </p:txBody>
      </p:sp>
      <p:sp>
        <p:nvSpPr>
          <p:cNvPr id="30" name="Text Placeholder 13">
            <a:extLst>
              <a:ext uri="{FF2B5EF4-FFF2-40B4-BE49-F238E27FC236}">
                <a16:creationId xmlns:a16="http://schemas.microsoft.com/office/drawing/2014/main" id="{C641B671-A91D-764D-9093-70482432E13B}"/>
              </a:ext>
            </a:extLst>
          </p:cNvPr>
          <p:cNvSpPr>
            <a:spLocks noGrp="1"/>
          </p:cNvSpPr>
          <p:nvPr>
            <p:ph type="body" sz="quarter" idx="50" hasCustomPrompt="1"/>
          </p:nvPr>
        </p:nvSpPr>
        <p:spPr>
          <a:xfrm rot="10800000">
            <a:off x="6086856" y="2475276"/>
            <a:ext cx="18288" cy="3714324"/>
          </a:xfrm>
          <a:solidFill>
            <a:schemeClr val="accent6"/>
          </a:solidFill>
        </p:spPr>
        <p:txBody>
          <a:bodyPr/>
          <a:lstStyle/>
          <a:p>
            <a:pPr lvl="0"/>
            <a:r>
              <a:rPr lang="en-GB"/>
              <a:t> </a:t>
            </a:r>
          </a:p>
        </p:txBody>
      </p:sp>
      <p:sp>
        <p:nvSpPr>
          <p:cNvPr id="28" name="Text Placeholder 13">
            <a:extLst>
              <a:ext uri="{FF2B5EF4-FFF2-40B4-BE49-F238E27FC236}">
                <a16:creationId xmlns:a16="http://schemas.microsoft.com/office/drawing/2014/main" id="{01C792ED-57F1-2F4B-BB28-B64CC10065EB}"/>
              </a:ext>
            </a:extLst>
          </p:cNvPr>
          <p:cNvSpPr>
            <a:spLocks noGrp="1"/>
          </p:cNvSpPr>
          <p:nvPr>
            <p:ph type="body" sz="quarter" idx="48" hasCustomPrompt="1"/>
          </p:nvPr>
        </p:nvSpPr>
        <p:spPr>
          <a:xfrm rot="10800000">
            <a:off x="2420076" y="2475276"/>
            <a:ext cx="18288" cy="3714324"/>
          </a:xfrm>
          <a:solidFill>
            <a:schemeClr val="accent4"/>
          </a:solidFill>
        </p:spPr>
        <p:txBody>
          <a:bodyPr/>
          <a:lstStyle/>
          <a:p>
            <a:pPr lvl="0"/>
            <a:r>
              <a:rPr lang="en-GB"/>
              <a:t> </a:t>
            </a:r>
          </a:p>
        </p:txBody>
      </p:sp>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16" name="Text Placeholder 13">
            <a:extLst>
              <a:ext uri="{FF2B5EF4-FFF2-40B4-BE49-F238E27FC236}">
                <a16:creationId xmlns:a16="http://schemas.microsoft.com/office/drawing/2014/main" id="{F6BEFB6F-2EB7-5041-A12E-723D6F46A673}"/>
              </a:ext>
            </a:extLst>
          </p:cNvPr>
          <p:cNvSpPr>
            <a:spLocks noGrp="1"/>
          </p:cNvSpPr>
          <p:nvPr>
            <p:ph type="body" sz="quarter" idx="11"/>
          </p:nvPr>
        </p:nvSpPr>
        <p:spPr>
          <a:xfrm>
            <a:off x="995707" y="2876862"/>
            <a:ext cx="2867025" cy="1023537"/>
          </a:xfrm>
          <a:solidFill>
            <a:schemeClr val="accent1"/>
          </a:solidFill>
          <a:ln>
            <a:solidFill>
              <a:schemeClr val="accent4"/>
            </a:solidFill>
          </a:ln>
        </p:spPr>
        <p:txBody>
          <a:bodyPr lIns="91440" tIns="91440"/>
          <a:lstStyle>
            <a:lvl1pPr>
              <a:defRPr sz="1200">
                <a:solidFill>
                  <a:schemeClr val="accent2"/>
                </a:solidFill>
              </a:defRPr>
            </a:lvl1pPr>
          </a:lstStyle>
          <a:p>
            <a:pPr lvl="0"/>
            <a:r>
              <a:rPr lang="en-GB"/>
              <a:t>Click to edit Master text styles</a:t>
            </a:r>
          </a:p>
        </p:txBody>
      </p:sp>
      <p:sp>
        <p:nvSpPr>
          <p:cNvPr id="17" name="Text Placeholder 13">
            <a:extLst>
              <a:ext uri="{FF2B5EF4-FFF2-40B4-BE49-F238E27FC236}">
                <a16:creationId xmlns:a16="http://schemas.microsoft.com/office/drawing/2014/main" id="{551BEF3E-98C9-B544-A7F4-F1300D284FB7}"/>
              </a:ext>
            </a:extLst>
          </p:cNvPr>
          <p:cNvSpPr>
            <a:spLocks noGrp="1"/>
          </p:cNvSpPr>
          <p:nvPr>
            <p:ph type="body" sz="quarter" idx="12"/>
          </p:nvPr>
        </p:nvSpPr>
        <p:spPr>
          <a:xfrm>
            <a:off x="995707" y="1975307"/>
            <a:ext cx="2867025" cy="631409"/>
          </a:xfrm>
          <a:solidFill>
            <a:schemeClr val="accent4"/>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22" name="Text Placeholder 13">
            <a:extLst>
              <a:ext uri="{FF2B5EF4-FFF2-40B4-BE49-F238E27FC236}">
                <a16:creationId xmlns:a16="http://schemas.microsoft.com/office/drawing/2014/main" id="{9F809E6B-DEB1-554F-A6F6-D84FCECD664D}"/>
              </a:ext>
            </a:extLst>
          </p:cNvPr>
          <p:cNvSpPr>
            <a:spLocks noGrp="1"/>
          </p:cNvSpPr>
          <p:nvPr>
            <p:ph type="body" sz="quarter" idx="14"/>
          </p:nvPr>
        </p:nvSpPr>
        <p:spPr>
          <a:xfrm>
            <a:off x="4662487" y="2876862"/>
            <a:ext cx="2867025" cy="1023537"/>
          </a:xfrm>
          <a:solidFill>
            <a:schemeClr val="accent1"/>
          </a:solidFill>
          <a:ln>
            <a:solidFill>
              <a:schemeClr val="accent6"/>
            </a:solidFill>
          </a:ln>
        </p:spPr>
        <p:txBody>
          <a:bodyPr lIns="91440" tIns="91440"/>
          <a:lstStyle>
            <a:lvl1pPr>
              <a:defRPr sz="1200">
                <a:solidFill>
                  <a:schemeClr val="accent2"/>
                </a:solidFill>
              </a:defRPr>
            </a:lvl1pPr>
          </a:lstStyle>
          <a:p>
            <a:pPr lvl="0"/>
            <a:r>
              <a:rPr lang="en-GB"/>
              <a:t>Click to edit Master text styles</a:t>
            </a:r>
          </a:p>
        </p:txBody>
      </p:sp>
      <p:sp>
        <p:nvSpPr>
          <p:cNvPr id="23" name="Text Placeholder 13">
            <a:extLst>
              <a:ext uri="{FF2B5EF4-FFF2-40B4-BE49-F238E27FC236}">
                <a16:creationId xmlns:a16="http://schemas.microsoft.com/office/drawing/2014/main" id="{20C7A88B-76DC-F448-A961-6448632F6869}"/>
              </a:ext>
            </a:extLst>
          </p:cNvPr>
          <p:cNvSpPr>
            <a:spLocks noGrp="1"/>
          </p:cNvSpPr>
          <p:nvPr>
            <p:ph type="body" sz="quarter" idx="15"/>
          </p:nvPr>
        </p:nvSpPr>
        <p:spPr>
          <a:xfrm>
            <a:off x="4662487" y="1975307"/>
            <a:ext cx="2867025" cy="631409"/>
          </a:xfrm>
          <a:solidFill>
            <a:schemeClr val="accent6"/>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25" name="Text Placeholder 13">
            <a:extLst>
              <a:ext uri="{FF2B5EF4-FFF2-40B4-BE49-F238E27FC236}">
                <a16:creationId xmlns:a16="http://schemas.microsoft.com/office/drawing/2014/main" id="{69ED25EF-4FB2-2249-8DF4-53393BDE3B8D}"/>
              </a:ext>
            </a:extLst>
          </p:cNvPr>
          <p:cNvSpPr>
            <a:spLocks noGrp="1"/>
          </p:cNvSpPr>
          <p:nvPr>
            <p:ph type="body" sz="quarter" idx="17"/>
          </p:nvPr>
        </p:nvSpPr>
        <p:spPr>
          <a:xfrm>
            <a:off x="8329267" y="2875485"/>
            <a:ext cx="2867025" cy="1023537"/>
          </a:xfrm>
          <a:solidFill>
            <a:schemeClr val="accent1"/>
          </a:solidFill>
          <a:ln>
            <a:solidFill>
              <a:schemeClr val="accent3"/>
            </a:solidFill>
          </a:ln>
        </p:spPr>
        <p:txBody>
          <a:bodyPr lIns="91440" tIns="91440"/>
          <a:lstStyle>
            <a:lvl1pPr>
              <a:defRPr sz="1200">
                <a:solidFill>
                  <a:schemeClr val="accent2"/>
                </a:solidFill>
              </a:defRPr>
            </a:lvl1pPr>
          </a:lstStyle>
          <a:p>
            <a:pPr lvl="0"/>
            <a:r>
              <a:rPr lang="en-GB"/>
              <a:t>Click to edit Master text styles</a:t>
            </a:r>
          </a:p>
        </p:txBody>
      </p:sp>
      <p:sp>
        <p:nvSpPr>
          <p:cNvPr id="26" name="Text Placeholder 13">
            <a:extLst>
              <a:ext uri="{FF2B5EF4-FFF2-40B4-BE49-F238E27FC236}">
                <a16:creationId xmlns:a16="http://schemas.microsoft.com/office/drawing/2014/main" id="{AAE32F8D-F4FD-3445-9C6F-D273A9FE92FC}"/>
              </a:ext>
            </a:extLst>
          </p:cNvPr>
          <p:cNvSpPr>
            <a:spLocks noGrp="1"/>
          </p:cNvSpPr>
          <p:nvPr>
            <p:ph type="body" sz="quarter" idx="18"/>
          </p:nvPr>
        </p:nvSpPr>
        <p:spPr>
          <a:xfrm>
            <a:off x="8329267" y="1973930"/>
            <a:ext cx="2867025" cy="631409"/>
          </a:xfrm>
          <a:solidFill>
            <a:schemeClr val="accent3"/>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13" name="Text Placeholder 13">
            <a:extLst>
              <a:ext uri="{FF2B5EF4-FFF2-40B4-BE49-F238E27FC236}">
                <a16:creationId xmlns:a16="http://schemas.microsoft.com/office/drawing/2014/main" id="{A22CB71B-3CDD-0A4C-8C78-BD7C0D9477A7}"/>
              </a:ext>
            </a:extLst>
          </p:cNvPr>
          <p:cNvSpPr>
            <a:spLocks noGrp="1"/>
          </p:cNvSpPr>
          <p:nvPr>
            <p:ph type="body" sz="quarter" idx="19"/>
          </p:nvPr>
        </p:nvSpPr>
        <p:spPr>
          <a:xfrm>
            <a:off x="995707" y="4169168"/>
            <a:ext cx="2867025" cy="1023537"/>
          </a:xfrm>
          <a:solidFill>
            <a:schemeClr val="accent1"/>
          </a:solidFill>
          <a:ln>
            <a:solidFill>
              <a:schemeClr val="accent4"/>
            </a:solidFill>
          </a:ln>
        </p:spPr>
        <p:txBody>
          <a:bodyPr lIns="91440" tIns="91440"/>
          <a:lstStyle>
            <a:lvl1pPr>
              <a:defRPr sz="1200">
                <a:solidFill>
                  <a:schemeClr val="accent2"/>
                </a:solidFill>
              </a:defRPr>
            </a:lvl1pPr>
          </a:lstStyle>
          <a:p>
            <a:pPr lvl="0"/>
            <a:r>
              <a:rPr lang="en-GB"/>
              <a:t>Click to edit Master text styles</a:t>
            </a:r>
          </a:p>
        </p:txBody>
      </p:sp>
      <p:sp>
        <p:nvSpPr>
          <p:cNvPr id="14" name="Text Placeholder 13">
            <a:extLst>
              <a:ext uri="{FF2B5EF4-FFF2-40B4-BE49-F238E27FC236}">
                <a16:creationId xmlns:a16="http://schemas.microsoft.com/office/drawing/2014/main" id="{736E1F23-BB86-3943-945A-3F10CB290383}"/>
              </a:ext>
            </a:extLst>
          </p:cNvPr>
          <p:cNvSpPr>
            <a:spLocks noGrp="1"/>
          </p:cNvSpPr>
          <p:nvPr>
            <p:ph type="body" sz="quarter" idx="20"/>
          </p:nvPr>
        </p:nvSpPr>
        <p:spPr>
          <a:xfrm>
            <a:off x="4662487" y="4169168"/>
            <a:ext cx="2867025" cy="1023537"/>
          </a:xfrm>
          <a:solidFill>
            <a:schemeClr val="accent1"/>
          </a:solidFill>
          <a:ln>
            <a:solidFill>
              <a:schemeClr val="accent6"/>
            </a:solidFill>
          </a:ln>
        </p:spPr>
        <p:txBody>
          <a:bodyPr lIns="91440" tIns="91440"/>
          <a:lstStyle>
            <a:lvl1pPr>
              <a:defRPr sz="1200">
                <a:solidFill>
                  <a:schemeClr val="accent2"/>
                </a:solidFill>
              </a:defRPr>
            </a:lvl1pPr>
          </a:lstStyle>
          <a:p>
            <a:pPr lvl="0"/>
            <a:r>
              <a:rPr lang="en-GB"/>
              <a:t>Click to edit Master text styles</a:t>
            </a:r>
          </a:p>
        </p:txBody>
      </p:sp>
      <p:sp>
        <p:nvSpPr>
          <p:cNvPr id="18" name="Text Placeholder 13">
            <a:extLst>
              <a:ext uri="{FF2B5EF4-FFF2-40B4-BE49-F238E27FC236}">
                <a16:creationId xmlns:a16="http://schemas.microsoft.com/office/drawing/2014/main" id="{73A5E633-5226-EA48-B763-C3A28FB99B22}"/>
              </a:ext>
            </a:extLst>
          </p:cNvPr>
          <p:cNvSpPr>
            <a:spLocks noGrp="1"/>
          </p:cNvSpPr>
          <p:nvPr>
            <p:ph type="body" sz="quarter" idx="21"/>
          </p:nvPr>
        </p:nvSpPr>
        <p:spPr>
          <a:xfrm>
            <a:off x="8329267" y="4167791"/>
            <a:ext cx="2867025" cy="1023537"/>
          </a:xfrm>
          <a:solidFill>
            <a:schemeClr val="accent1"/>
          </a:solidFill>
          <a:ln>
            <a:solidFill>
              <a:schemeClr val="accent3"/>
            </a:solidFill>
          </a:ln>
        </p:spPr>
        <p:txBody>
          <a:bodyPr lIns="91440" tIns="91440"/>
          <a:lstStyle>
            <a:lvl1pPr>
              <a:defRPr sz="1200">
                <a:solidFill>
                  <a:schemeClr val="accent2"/>
                </a:solidFill>
              </a:defRPr>
            </a:lvl1pPr>
          </a:lstStyle>
          <a:p>
            <a:pPr lvl="0"/>
            <a:r>
              <a:rPr lang="en-GB"/>
              <a:t>Click to edit Master text styles</a:t>
            </a:r>
          </a:p>
        </p:txBody>
      </p:sp>
      <p:sp>
        <p:nvSpPr>
          <p:cNvPr id="19" name="Text Placeholder 13">
            <a:extLst>
              <a:ext uri="{FF2B5EF4-FFF2-40B4-BE49-F238E27FC236}">
                <a16:creationId xmlns:a16="http://schemas.microsoft.com/office/drawing/2014/main" id="{F47C3DB8-8F15-D14B-BEE0-797559D959E5}"/>
              </a:ext>
            </a:extLst>
          </p:cNvPr>
          <p:cNvSpPr>
            <a:spLocks noGrp="1"/>
          </p:cNvSpPr>
          <p:nvPr>
            <p:ph type="body" sz="quarter" idx="22"/>
          </p:nvPr>
        </p:nvSpPr>
        <p:spPr>
          <a:xfrm>
            <a:off x="995707" y="5461474"/>
            <a:ext cx="2867025" cy="1023537"/>
          </a:xfrm>
          <a:solidFill>
            <a:schemeClr val="accent1"/>
          </a:solidFill>
          <a:ln>
            <a:solidFill>
              <a:schemeClr val="accent4"/>
            </a:solidFill>
          </a:ln>
        </p:spPr>
        <p:txBody>
          <a:bodyPr lIns="91440" tIns="91440"/>
          <a:lstStyle>
            <a:lvl1pPr>
              <a:defRPr sz="1200">
                <a:solidFill>
                  <a:schemeClr val="accent2"/>
                </a:solidFill>
              </a:defRPr>
            </a:lvl1pPr>
          </a:lstStyle>
          <a:p>
            <a:pPr lvl="0"/>
            <a:r>
              <a:rPr lang="en-GB"/>
              <a:t>Click to edit Master text styles</a:t>
            </a:r>
          </a:p>
        </p:txBody>
      </p:sp>
      <p:sp>
        <p:nvSpPr>
          <p:cNvPr id="20" name="Text Placeholder 13">
            <a:extLst>
              <a:ext uri="{FF2B5EF4-FFF2-40B4-BE49-F238E27FC236}">
                <a16:creationId xmlns:a16="http://schemas.microsoft.com/office/drawing/2014/main" id="{4CD4F369-BC6C-1446-A1F3-78CEA7C8BD95}"/>
              </a:ext>
            </a:extLst>
          </p:cNvPr>
          <p:cNvSpPr>
            <a:spLocks noGrp="1"/>
          </p:cNvSpPr>
          <p:nvPr>
            <p:ph type="body" sz="quarter" idx="23"/>
          </p:nvPr>
        </p:nvSpPr>
        <p:spPr>
          <a:xfrm>
            <a:off x="4662487" y="5461474"/>
            <a:ext cx="2867025" cy="1023537"/>
          </a:xfrm>
          <a:solidFill>
            <a:schemeClr val="accent1"/>
          </a:solidFill>
          <a:ln>
            <a:solidFill>
              <a:schemeClr val="accent6"/>
            </a:solidFill>
          </a:ln>
        </p:spPr>
        <p:txBody>
          <a:bodyPr lIns="91440" tIns="91440"/>
          <a:lstStyle>
            <a:lvl1pPr>
              <a:defRPr sz="1200">
                <a:solidFill>
                  <a:schemeClr val="accent2"/>
                </a:solidFill>
              </a:defRPr>
            </a:lvl1pPr>
          </a:lstStyle>
          <a:p>
            <a:pPr lvl="0"/>
            <a:r>
              <a:rPr lang="en-GB"/>
              <a:t>Click to edit Master text styles</a:t>
            </a:r>
          </a:p>
        </p:txBody>
      </p:sp>
      <p:sp>
        <p:nvSpPr>
          <p:cNvPr id="27" name="Text Placeholder 13">
            <a:extLst>
              <a:ext uri="{FF2B5EF4-FFF2-40B4-BE49-F238E27FC236}">
                <a16:creationId xmlns:a16="http://schemas.microsoft.com/office/drawing/2014/main" id="{F0C7D97E-6880-C644-BF13-67DED8123275}"/>
              </a:ext>
            </a:extLst>
          </p:cNvPr>
          <p:cNvSpPr>
            <a:spLocks noGrp="1"/>
          </p:cNvSpPr>
          <p:nvPr>
            <p:ph type="body" sz="quarter" idx="24"/>
          </p:nvPr>
        </p:nvSpPr>
        <p:spPr>
          <a:xfrm>
            <a:off x="8329267" y="5460097"/>
            <a:ext cx="2867025" cy="1023537"/>
          </a:xfrm>
          <a:solidFill>
            <a:schemeClr val="accent1"/>
          </a:solidFill>
          <a:ln>
            <a:solidFill>
              <a:schemeClr val="accent3"/>
            </a:solidFill>
          </a:ln>
        </p:spPr>
        <p:txBody>
          <a:bodyPr lIns="91440" tIns="91440"/>
          <a:lstStyle>
            <a:lvl1pPr>
              <a:defRPr sz="12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11008450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low Chart_4 boxes">
    <p:bg>
      <p:bgPr>
        <a:solidFill>
          <a:schemeClr val="accent1"/>
        </a:solidFill>
        <a:effectLst/>
      </p:bgPr>
    </p:bg>
    <p:spTree>
      <p:nvGrpSpPr>
        <p:cNvPr id="1" name=""/>
        <p:cNvGrpSpPr/>
        <p:nvPr/>
      </p:nvGrpSpPr>
      <p:grpSpPr>
        <a:xfrm>
          <a:off x="0" y="0"/>
          <a:ext cx="0" cy="0"/>
          <a:chOff x="0" y="0"/>
          <a:chExt cx="0" cy="0"/>
        </a:xfrm>
      </p:grpSpPr>
      <p:sp>
        <p:nvSpPr>
          <p:cNvPr id="33" name="Text Placeholder 13">
            <a:extLst>
              <a:ext uri="{FF2B5EF4-FFF2-40B4-BE49-F238E27FC236}">
                <a16:creationId xmlns:a16="http://schemas.microsoft.com/office/drawing/2014/main" id="{E17E994A-266D-1043-9B78-929F4932E152}"/>
              </a:ext>
            </a:extLst>
          </p:cNvPr>
          <p:cNvSpPr>
            <a:spLocks noGrp="1"/>
          </p:cNvSpPr>
          <p:nvPr>
            <p:ph type="body" sz="quarter" idx="55" hasCustomPrompt="1"/>
          </p:nvPr>
        </p:nvSpPr>
        <p:spPr>
          <a:xfrm rot="10800000">
            <a:off x="10304281" y="2475276"/>
            <a:ext cx="18288" cy="3714324"/>
          </a:xfrm>
          <a:solidFill>
            <a:schemeClr val="accent5"/>
          </a:solidFill>
        </p:spPr>
        <p:txBody>
          <a:bodyPr/>
          <a:lstStyle/>
          <a:p>
            <a:pPr lvl="0"/>
            <a:r>
              <a:rPr lang="en-GB"/>
              <a:t> </a:t>
            </a:r>
          </a:p>
        </p:txBody>
      </p:sp>
      <p:sp>
        <p:nvSpPr>
          <p:cNvPr id="34" name="Text Placeholder 13">
            <a:extLst>
              <a:ext uri="{FF2B5EF4-FFF2-40B4-BE49-F238E27FC236}">
                <a16:creationId xmlns:a16="http://schemas.microsoft.com/office/drawing/2014/main" id="{6B681C19-D023-8347-AC21-7ED5DD457777}"/>
              </a:ext>
            </a:extLst>
          </p:cNvPr>
          <p:cNvSpPr>
            <a:spLocks noGrp="1"/>
          </p:cNvSpPr>
          <p:nvPr>
            <p:ph type="body" sz="quarter" idx="56"/>
          </p:nvPr>
        </p:nvSpPr>
        <p:spPr>
          <a:xfrm>
            <a:off x="9065504" y="2875485"/>
            <a:ext cx="2495841" cy="1023537"/>
          </a:xfrm>
          <a:solidFill>
            <a:schemeClr val="accent1"/>
          </a:solidFill>
          <a:ln>
            <a:solidFill>
              <a:schemeClr val="accent5"/>
            </a:solidFill>
          </a:ln>
        </p:spPr>
        <p:txBody>
          <a:bodyPr lIns="91440" tIns="91440"/>
          <a:lstStyle>
            <a:lvl1pPr>
              <a:defRPr sz="1200">
                <a:solidFill>
                  <a:schemeClr val="accent2"/>
                </a:solidFill>
              </a:defRPr>
            </a:lvl1pPr>
          </a:lstStyle>
          <a:p>
            <a:pPr lvl="0"/>
            <a:r>
              <a:rPr lang="en-GB"/>
              <a:t>Click to edit Master text styles</a:t>
            </a:r>
          </a:p>
        </p:txBody>
      </p:sp>
      <p:sp>
        <p:nvSpPr>
          <p:cNvPr id="35" name="Text Placeholder 13">
            <a:extLst>
              <a:ext uri="{FF2B5EF4-FFF2-40B4-BE49-F238E27FC236}">
                <a16:creationId xmlns:a16="http://schemas.microsoft.com/office/drawing/2014/main" id="{F3E17AF1-EE76-134E-A96C-F54D3EEBE7C3}"/>
              </a:ext>
            </a:extLst>
          </p:cNvPr>
          <p:cNvSpPr>
            <a:spLocks noGrp="1"/>
          </p:cNvSpPr>
          <p:nvPr>
            <p:ph type="body" sz="quarter" idx="57"/>
          </p:nvPr>
        </p:nvSpPr>
        <p:spPr>
          <a:xfrm>
            <a:off x="9065504" y="4167791"/>
            <a:ext cx="2495841" cy="1023537"/>
          </a:xfrm>
          <a:solidFill>
            <a:schemeClr val="accent1"/>
          </a:solidFill>
          <a:ln>
            <a:solidFill>
              <a:schemeClr val="accent5"/>
            </a:solidFill>
          </a:ln>
        </p:spPr>
        <p:txBody>
          <a:bodyPr lIns="91440" tIns="91440"/>
          <a:lstStyle>
            <a:lvl1pPr>
              <a:defRPr sz="1200">
                <a:solidFill>
                  <a:schemeClr val="accent2"/>
                </a:solidFill>
              </a:defRPr>
            </a:lvl1pPr>
          </a:lstStyle>
          <a:p>
            <a:pPr lvl="0"/>
            <a:r>
              <a:rPr lang="en-GB"/>
              <a:t>Click to edit Master text styles</a:t>
            </a:r>
          </a:p>
        </p:txBody>
      </p:sp>
      <p:sp>
        <p:nvSpPr>
          <p:cNvPr id="36" name="Text Placeholder 13">
            <a:extLst>
              <a:ext uri="{FF2B5EF4-FFF2-40B4-BE49-F238E27FC236}">
                <a16:creationId xmlns:a16="http://schemas.microsoft.com/office/drawing/2014/main" id="{E3EB7E56-E0E5-3048-A730-E42DA683738C}"/>
              </a:ext>
            </a:extLst>
          </p:cNvPr>
          <p:cNvSpPr>
            <a:spLocks noGrp="1"/>
          </p:cNvSpPr>
          <p:nvPr>
            <p:ph type="body" sz="quarter" idx="58"/>
          </p:nvPr>
        </p:nvSpPr>
        <p:spPr>
          <a:xfrm>
            <a:off x="9065504" y="5460097"/>
            <a:ext cx="2495841" cy="1023537"/>
          </a:xfrm>
          <a:solidFill>
            <a:schemeClr val="accent1"/>
          </a:solidFill>
          <a:ln>
            <a:solidFill>
              <a:schemeClr val="accent5"/>
            </a:solidFill>
          </a:ln>
        </p:spPr>
        <p:txBody>
          <a:bodyPr lIns="91440" tIns="91440"/>
          <a:lstStyle>
            <a:lvl1pPr>
              <a:defRPr sz="1200">
                <a:solidFill>
                  <a:schemeClr val="accent2"/>
                </a:solidFill>
              </a:defRPr>
            </a:lvl1pPr>
          </a:lstStyle>
          <a:p>
            <a:pPr lvl="0"/>
            <a:r>
              <a:rPr lang="en-GB"/>
              <a:t>Click to edit Master text styles</a:t>
            </a:r>
          </a:p>
        </p:txBody>
      </p:sp>
      <p:sp>
        <p:nvSpPr>
          <p:cNvPr id="29" name="Text Placeholder 13">
            <a:extLst>
              <a:ext uri="{FF2B5EF4-FFF2-40B4-BE49-F238E27FC236}">
                <a16:creationId xmlns:a16="http://schemas.microsoft.com/office/drawing/2014/main" id="{436EC6CE-6D5A-994D-8E6C-493D802E386F}"/>
              </a:ext>
            </a:extLst>
          </p:cNvPr>
          <p:cNvSpPr>
            <a:spLocks noGrp="1"/>
          </p:cNvSpPr>
          <p:nvPr>
            <p:ph type="body" sz="quarter" idx="49" hasCustomPrompt="1"/>
          </p:nvPr>
        </p:nvSpPr>
        <p:spPr>
          <a:xfrm rot="10800000">
            <a:off x="7504447" y="2475276"/>
            <a:ext cx="18288" cy="3714324"/>
          </a:xfrm>
          <a:solidFill>
            <a:schemeClr val="accent3"/>
          </a:solidFill>
        </p:spPr>
        <p:txBody>
          <a:bodyPr/>
          <a:lstStyle/>
          <a:p>
            <a:pPr lvl="0"/>
            <a:r>
              <a:rPr lang="en-GB"/>
              <a:t> </a:t>
            </a:r>
          </a:p>
        </p:txBody>
      </p:sp>
      <p:sp>
        <p:nvSpPr>
          <p:cNvPr id="30" name="Text Placeholder 13">
            <a:extLst>
              <a:ext uri="{FF2B5EF4-FFF2-40B4-BE49-F238E27FC236}">
                <a16:creationId xmlns:a16="http://schemas.microsoft.com/office/drawing/2014/main" id="{C641B671-A91D-764D-9093-70482432E13B}"/>
              </a:ext>
            </a:extLst>
          </p:cNvPr>
          <p:cNvSpPr>
            <a:spLocks noGrp="1"/>
          </p:cNvSpPr>
          <p:nvPr>
            <p:ph type="body" sz="quarter" idx="50" hasCustomPrompt="1"/>
          </p:nvPr>
        </p:nvSpPr>
        <p:spPr>
          <a:xfrm rot="10800000">
            <a:off x="4704612" y="2475276"/>
            <a:ext cx="18288" cy="3714324"/>
          </a:xfrm>
          <a:solidFill>
            <a:schemeClr val="accent6"/>
          </a:solidFill>
        </p:spPr>
        <p:txBody>
          <a:bodyPr/>
          <a:lstStyle/>
          <a:p>
            <a:pPr lvl="0"/>
            <a:r>
              <a:rPr lang="en-GB"/>
              <a:t> </a:t>
            </a:r>
          </a:p>
        </p:txBody>
      </p:sp>
      <p:sp>
        <p:nvSpPr>
          <p:cNvPr id="28" name="Text Placeholder 13">
            <a:extLst>
              <a:ext uri="{FF2B5EF4-FFF2-40B4-BE49-F238E27FC236}">
                <a16:creationId xmlns:a16="http://schemas.microsoft.com/office/drawing/2014/main" id="{01C792ED-57F1-2F4B-BB28-B64CC10065EB}"/>
              </a:ext>
            </a:extLst>
          </p:cNvPr>
          <p:cNvSpPr>
            <a:spLocks noGrp="1"/>
          </p:cNvSpPr>
          <p:nvPr>
            <p:ph type="body" sz="quarter" idx="48" hasCustomPrompt="1"/>
          </p:nvPr>
        </p:nvSpPr>
        <p:spPr>
          <a:xfrm rot="10800000">
            <a:off x="1904778" y="2475276"/>
            <a:ext cx="18288" cy="3714324"/>
          </a:xfrm>
          <a:solidFill>
            <a:schemeClr val="accent4"/>
          </a:solidFill>
        </p:spPr>
        <p:txBody>
          <a:bodyPr/>
          <a:lstStyle/>
          <a:p>
            <a:pPr lvl="0"/>
            <a:r>
              <a:rPr lang="en-GB"/>
              <a:t> </a:t>
            </a:r>
          </a:p>
        </p:txBody>
      </p:sp>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16" name="Text Placeholder 13">
            <a:extLst>
              <a:ext uri="{FF2B5EF4-FFF2-40B4-BE49-F238E27FC236}">
                <a16:creationId xmlns:a16="http://schemas.microsoft.com/office/drawing/2014/main" id="{F6BEFB6F-2EB7-5041-A12E-723D6F46A673}"/>
              </a:ext>
            </a:extLst>
          </p:cNvPr>
          <p:cNvSpPr>
            <a:spLocks noGrp="1"/>
          </p:cNvSpPr>
          <p:nvPr>
            <p:ph type="body" sz="quarter" idx="11"/>
          </p:nvPr>
        </p:nvSpPr>
        <p:spPr>
          <a:xfrm>
            <a:off x="666000" y="2876862"/>
            <a:ext cx="2495842" cy="1023537"/>
          </a:xfrm>
          <a:solidFill>
            <a:schemeClr val="accent1"/>
          </a:solidFill>
          <a:ln>
            <a:solidFill>
              <a:schemeClr val="accent4"/>
            </a:solidFill>
          </a:ln>
        </p:spPr>
        <p:txBody>
          <a:bodyPr lIns="91440" tIns="91440"/>
          <a:lstStyle>
            <a:lvl1pPr>
              <a:defRPr sz="1200">
                <a:solidFill>
                  <a:schemeClr val="accent2"/>
                </a:solidFill>
              </a:defRPr>
            </a:lvl1pPr>
          </a:lstStyle>
          <a:p>
            <a:pPr lvl="0"/>
            <a:r>
              <a:rPr lang="en-GB"/>
              <a:t>Click to edit Master text styles</a:t>
            </a:r>
          </a:p>
        </p:txBody>
      </p:sp>
      <p:sp>
        <p:nvSpPr>
          <p:cNvPr id="22" name="Text Placeholder 13">
            <a:extLst>
              <a:ext uri="{FF2B5EF4-FFF2-40B4-BE49-F238E27FC236}">
                <a16:creationId xmlns:a16="http://schemas.microsoft.com/office/drawing/2014/main" id="{9F809E6B-DEB1-554F-A6F6-D84FCECD664D}"/>
              </a:ext>
            </a:extLst>
          </p:cNvPr>
          <p:cNvSpPr>
            <a:spLocks noGrp="1"/>
          </p:cNvSpPr>
          <p:nvPr>
            <p:ph type="body" sz="quarter" idx="14"/>
          </p:nvPr>
        </p:nvSpPr>
        <p:spPr>
          <a:xfrm>
            <a:off x="3465835" y="2876862"/>
            <a:ext cx="2495841" cy="1023537"/>
          </a:xfrm>
          <a:solidFill>
            <a:schemeClr val="accent1"/>
          </a:solidFill>
          <a:ln>
            <a:solidFill>
              <a:schemeClr val="accent6"/>
            </a:solidFill>
          </a:ln>
        </p:spPr>
        <p:txBody>
          <a:bodyPr lIns="91440" tIns="91440"/>
          <a:lstStyle>
            <a:lvl1pPr>
              <a:defRPr sz="1200">
                <a:solidFill>
                  <a:schemeClr val="accent2"/>
                </a:solidFill>
              </a:defRPr>
            </a:lvl1pPr>
          </a:lstStyle>
          <a:p>
            <a:pPr lvl="0"/>
            <a:r>
              <a:rPr lang="en-GB"/>
              <a:t>Click to edit Master text styles</a:t>
            </a:r>
          </a:p>
        </p:txBody>
      </p:sp>
      <p:sp>
        <p:nvSpPr>
          <p:cNvPr id="25" name="Text Placeholder 13">
            <a:extLst>
              <a:ext uri="{FF2B5EF4-FFF2-40B4-BE49-F238E27FC236}">
                <a16:creationId xmlns:a16="http://schemas.microsoft.com/office/drawing/2014/main" id="{69ED25EF-4FB2-2249-8DF4-53393BDE3B8D}"/>
              </a:ext>
            </a:extLst>
          </p:cNvPr>
          <p:cNvSpPr>
            <a:spLocks noGrp="1"/>
          </p:cNvSpPr>
          <p:nvPr>
            <p:ph type="body" sz="quarter" idx="17"/>
          </p:nvPr>
        </p:nvSpPr>
        <p:spPr>
          <a:xfrm>
            <a:off x="6265670" y="2875485"/>
            <a:ext cx="2495841" cy="1023537"/>
          </a:xfrm>
          <a:solidFill>
            <a:schemeClr val="accent1"/>
          </a:solidFill>
          <a:ln>
            <a:solidFill>
              <a:schemeClr val="accent3"/>
            </a:solidFill>
          </a:ln>
        </p:spPr>
        <p:txBody>
          <a:bodyPr lIns="91440" tIns="91440"/>
          <a:lstStyle>
            <a:lvl1pPr>
              <a:defRPr sz="1200">
                <a:solidFill>
                  <a:schemeClr val="accent2"/>
                </a:solidFill>
              </a:defRPr>
            </a:lvl1pPr>
          </a:lstStyle>
          <a:p>
            <a:pPr lvl="0"/>
            <a:r>
              <a:rPr lang="en-GB"/>
              <a:t>Click to edit Master text styles</a:t>
            </a:r>
          </a:p>
        </p:txBody>
      </p:sp>
      <p:sp>
        <p:nvSpPr>
          <p:cNvPr id="13" name="Text Placeholder 13">
            <a:extLst>
              <a:ext uri="{FF2B5EF4-FFF2-40B4-BE49-F238E27FC236}">
                <a16:creationId xmlns:a16="http://schemas.microsoft.com/office/drawing/2014/main" id="{A22CB71B-3CDD-0A4C-8C78-BD7C0D9477A7}"/>
              </a:ext>
            </a:extLst>
          </p:cNvPr>
          <p:cNvSpPr>
            <a:spLocks noGrp="1"/>
          </p:cNvSpPr>
          <p:nvPr>
            <p:ph type="body" sz="quarter" idx="19"/>
          </p:nvPr>
        </p:nvSpPr>
        <p:spPr>
          <a:xfrm>
            <a:off x="666000" y="4169168"/>
            <a:ext cx="2495842" cy="1023537"/>
          </a:xfrm>
          <a:solidFill>
            <a:schemeClr val="accent1"/>
          </a:solidFill>
          <a:ln>
            <a:solidFill>
              <a:schemeClr val="accent4"/>
            </a:solidFill>
          </a:ln>
        </p:spPr>
        <p:txBody>
          <a:bodyPr lIns="91440" tIns="91440"/>
          <a:lstStyle>
            <a:lvl1pPr>
              <a:defRPr sz="1200">
                <a:solidFill>
                  <a:schemeClr val="accent2"/>
                </a:solidFill>
              </a:defRPr>
            </a:lvl1pPr>
          </a:lstStyle>
          <a:p>
            <a:pPr lvl="0"/>
            <a:r>
              <a:rPr lang="en-GB"/>
              <a:t>Click to edit Master text styles</a:t>
            </a:r>
          </a:p>
        </p:txBody>
      </p:sp>
      <p:sp>
        <p:nvSpPr>
          <p:cNvPr id="14" name="Text Placeholder 13">
            <a:extLst>
              <a:ext uri="{FF2B5EF4-FFF2-40B4-BE49-F238E27FC236}">
                <a16:creationId xmlns:a16="http://schemas.microsoft.com/office/drawing/2014/main" id="{736E1F23-BB86-3943-945A-3F10CB290383}"/>
              </a:ext>
            </a:extLst>
          </p:cNvPr>
          <p:cNvSpPr>
            <a:spLocks noGrp="1"/>
          </p:cNvSpPr>
          <p:nvPr>
            <p:ph type="body" sz="quarter" idx="20"/>
          </p:nvPr>
        </p:nvSpPr>
        <p:spPr>
          <a:xfrm>
            <a:off x="3465835" y="4169168"/>
            <a:ext cx="2495841" cy="1023537"/>
          </a:xfrm>
          <a:solidFill>
            <a:schemeClr val="accent1"/>
          </a:solidFill>
          <a:ln>
            <a:solidFill>
              <a:schemeClr val="accent6"/>
            </a:solidFill>
          </a:ln>
        </p:spPr>
        <p:txBody>
          <a:bodyPr lIns="91440" tIns="91440"/>
          <a:lstStyle>
            <a:lvl1pPr>
              <a:defRPr sz="1200">
                <a:solidFill>
                  <a:schemeClr val="accent2"/>
                </a:solidFill>
              </a:defRPr>
            </a:lvl1pPr>
          </a:lstStyle>
          <a:p>
            <a:pPr lvl="0"/>
            <a:r>
              <a:rPr lang="en-GB"/>
              <a:t>Click to edit Master text styles</a:t>
            </a:r>
          </a:p>
        </p:txBody>
      </p:sp>
      <p:sp>
        <p:nvSpPr>
          <p:cNvPr id="18" name="Text Placeholder 13">
            <a:extLst>
              <a:ext uri="{FF2B5EF4-FFF2-40B4-BE49-F238E27FC236}">
                <a16:creationId xmlns:a16="http://schemas.microsoft.com/office/drawing/2014/main" id="{73A5E633-5226-EA48-B763-C3A28FB99B22}"/>
              </a:ext>
            </a:extLst>
          </p:cNvPr>
          <p:cNvSpPr>
            <a:spLocks noGrp="1"/>
          </p:cNvSpPr>
          <p:nvPr>
            <p:ph type="body" sz="quarter" idx="21"/>
          </p:nvPr>
        </p:nvSpPr>
        <p:spPr>
          <a:xfrm>
            <a:off x="6265670" y="4167791"/>
            <a:ext cx="2495841" cy="1023537"/>
          </a:xfrm>
          <a:solidFill>
            <a:schemeClr val="accent1"/>
          </a:solidFill>
          <a:ln>
            <a:solidFill>
              <a:schemeClr val="accent3"/>
            </a:solidFill>
          </a:ln>
        </p:spPr>
        <p:txBody>
          <a:bodyPr lIns="91440" tIns="91440"/>
          <a:lstStyle>
            <a:lvl1pPr>
              <a:defRPr sz="1200">
                <a:solidFill>
                  <a:schemeClr val="accent2"/>
                </a:solidFill>
              </a:defRPr>
            </a:lvl1pPr>
          </a:lstStyle>
          <a:p>
            <a:pPr lvl="0"/>
            <a:r>
              <a:rPr lang="en-GB"/>
              <a:t>Click to edit Master text styles</a:t>
            </a:r>
          </a:p>
        </p:txBody>
      </p:sp>
      <p:sp>
        <p:nvSpPr>
          <p:cNvPr id="19" name="Text Placeholder 13">
            <a:extLst>
              <a:ext uri="{FF2B5EF4-FFF2-40B4-BE49-F238E27FC236}">
                <a16:creationId xmlns:a16="http://schemas.microsoft.com/office/drawing/2014/main" id="{F47C3DB8-8F15-D14B-BEE0-797559D959E5}"/>
              </a:ext>
            </a:extLst>
          </p:cNvPr>
          <p:cNvSpPr>
            <a:spLocks noGrp="1"/>
          </p:cNvSpPr>
          <p:nvPr>
            <p:ph type="body" sz="quarter" idx="22"/>
          </p:nvPr>
        </p:nvSpPr>
        <p:spPr>
          <a:xfrm>
            <a:off x="666000" y="5461474"/>
            <a:ext cx="2495842" cy="1023537"/>
          </a:xfrm>
          <a:solidFill>
            <a:schemeClr val="accent1"/>
          </a:solidFill>
          <a:ln>
            <a:solidFill>
              <a:schemeClr val="accent4"/>
            </a:solidFill>
          </a:ln>
        </p:spPr>
        <p:txBody>
          <a:bodyPr lIns="91440" tIns="91440"/>
          <a:lstStyle>
            <a:lvl1pPr>
              <a:defRPr sz="1200">
                <a:solidFill>
                  <a:schemeClr val="accent2"/>
                </a:solidFill>
              </a:defRPr>
            </a:lvl1pPr>
          </a:lstStyle>
          <a:p>
            <a:pPr lvl="0"/>
            <a:r>
              <a:rPr lang="en-GB"/>
              <a:t>Click to edit Master text styles</a:t>
            </a:r>
          </a:p>
        </p:txBody>
      </p:sp>
      <p:sp>
        <p:nvSpPr>
          <p:cNvPr id="20" name="Text Placeholder 13">
            <a:extLst>
              <a:ext uri="{FF2B5EF4-FFF2-40B4-BE49-F238E27FC236}">
                <a16:creationId xmlns:a16="http://schemas.microsoft.com/office/drawing/2014/main" id="{4CD4F369-BC6C-1446-A1F3-78CEA7C8BD95}"/>
              </a:ext>
            </a:extLst>
          </p:cNvPr>
          <p:cNvSpPr>
            <a:spLocks noGrp="1"/>
          </p:cNvSpPr>
          <p:nvPr>
            <p:ph type="body" sz="quarter" idx="23"/>
          </p:nvPr>
        </p:nvSpPr>
        <p:spPr>
          <a:xfrm>
            <a:off x="3465835" y="5461474"/>
            <a:ext cx="2495841" cy="1023537"/>
          </a:xfrm>
          <a:solidFill>
            <a:schemeClr val="accent1"/>
          </a:solidFill>
          <a:ln>
            <a:solidFill>
              <a:schemeClr val="accent6"/>
            </a:solidFill>
          </a:ln>
        </p:spPr>
        <p:txBody>
          <a:bodyPr lIns="91440" tIns="91440"/>
          <a:lstStyle>
            <a:lvl1pPr>
              <a:defRPr sz="1200">
                <a:solidFill>
                  <a:schemeClr val="accent2"/>
                </a:solidFill>
              </a:defRPr>
            </a:lvl1pPr>
          </a:lstStyle>
          <a:p>
            <a:pPr lvl="0"/>
            <a:r>
              <a:rPr lang="en-GB"/>
              <a:t>Click to edit Master text styles</a:t>
            </a:r>
          </a:p>
        </p:txBody>
      </p:sp>
      <p:sp>
        <p:nvSpPr>
          <p:cNvPr id="27" name="Text Placeholder 13">
            <a:extLst>
              <a:ext uri="{FF2B5EF4-FFF2-40B4-BE49-F238E27FC236}">
                <a16:creationId xmlns:a16="http://schemas.microsoft.com/office/drawing/2014/main" id="{F0C7D97E-6880-C644-BF13-67DED8123275}"/>
              </a:ext>
            </a:extLst>
          </p:cNvPr>
          <p:cNvSpPr>
            <a:spLocks noGrp="1"/>
          </p:cNvSpPr>
          <p:nvPr>
            <p:ph type="body" sz="quarter" idx="24"/>
          </p:nvPr>
        </p:nvSpPr>
        <p:spPr>
          <a:xfrm>
            <a:off x="6265670" y="5460097"/>
            <a:ext cx="2495841" cy="1023537"/>
          </a:xfrm>
          <a:solidFill>
            <a:schemeClr val="accent1"/>
          </a:solidFill>
          <a:ln>
            <a:solidFill>
              <a:schemeClr val="accent3"/>
            </a:solidFill>
          </a:ln>
        </p:spPr>
        <p:txBody>
          <a:bodyPr lIns="91440" tIns="91440"/>
          <a:lstStyle>
            <a:lvl1pPr>
              <a:defRPr sz="1200">
                <a:solidFill>
                  <a:schemeClr val="accent2"/>
                </a:solidFill>
              </a:defRPr>
            </a:lvl1pPr>
          </a:lstStyle>
          <a:p>
            <a:pPr lvl="0"/>
            <a:r>
              <a:rPr lang="en-GB"/>
              <a:t>Click to edit Master text styles</a:t>
            </a:r>
          </a:p>
        </p:txBody>
      </p:sp>
      <p:sp>
        <p:nvSpPr>
          <p:cNvPr id="21" name="Text Placeholder 13">
            <a:extLst>
              <a:ext uri="{FF2B5EF4-FFF2-40B4-BE49-F238E27FC236}">
                <a16:creationId xmlns:a16="http://schemas.microsoft.com/office/drawing/2014/main" id="{B38BA46A-1634-BD42-9675-80D6E9215E59}"/>
              </a:ext>
            </a:extLst>
          </p:cNvPr>
          <p:cNvSpPr>
            <a:spLocks noGrp="1"/>
          </p:cNvSpPr>
          <p:nvPr>
            <p:ph type="body" sz="quarter" idx="51"/>
          </p:nvPr>
        </p:nvSpPr>
        <p:spPr>
          <a:xfrm>
            <a:off x="666001" y="1975307"/>
            <a:ext cx="2495841" cy="631409"/>
          </a:xfrm>
          <a:solidFill>
            <a:schemeClr val="accent4"/>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24" name="Text Placeholder 13">
            <a:extLst>
              <a:ext uri="{FF2B5EF4-FFF2-40B4-BE49-F238E27FC236}">
                <a16:creationId xmlns:a16="http://schemas.microsoft.com/office/drawing/2014/main" id="{39C88390-9A18-2E4F-B5CE-BC19DD781BAA}"/>
              </a:ext>
            </a:extLst>
          </p:cNvPr>
          <p:cNvSpPr>
            <a:spLocks noGrp="1"/>
          </p:cNvSpPr>
          <p:nvPr>
            <p:ph type="body" sz="quarter" idx="52"/>
          </p:nvPr>
        </p:nvSpPr>
        <p:spPr>
          <a:xfrm>
            <a:off x="3465835" y="1975307"/>
            <a:ext cx="2495841" cy="631409"/>
          </a:xfrm>
          <a:solidFill>
            <a:schemeClr val="accent6"/>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31" name="Text Placeholder 13">
            <a:extLst>
              <a:ext uri="{FF2B5EF4-FFF2-40B4-BE49-F238E27FC236}">
                <a16:creationId xmlns:a16="http://schemas.microsoft.com/office/drawing/2014/main" id="{339992BE-8E8F-D54F-B133-54373CE34DC6}"/>
              </a:ext>
            </a:extLst>
          </p:cNvPr>
          <p:cNvSpPr>
            <a:spLocks noGrp="1"/>
          </p:cNvSpPr>
          <p:nvPr>
            <p:ph type="body" sz="quarter" idx="53"/>
          </p:nvPr>
        </p:nvSpPr>
        <p:spPr>
          <a:xfrm>
            <a:off x="9065504" y="1975307"/>
            <a:ext cx="2495841" cy="631409"/>
          </a:xfrm>
          <a:solidFill>
            <a:schemeClr val="accent5"/>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
        <p:nvSpPr>
          <p:cNvPr id="32" name="Text Placeholder 13">
            <a:extLst>
              <a:ext uri="{FF2B5EF4-FFF2-40B4-BE49-F238E27FC236}">
                <a16:creationId xmlns:a16="http://schemas.microsoft.com/office/drawing/2014/main" id="{ADB62C8D-3097-2548-9902-5647266AF43F}"/>
              </a:ext>
            </a:extLst>
          </p:cNvPr>
          <p:cNvSpPr>
            <a:spLocks noGrp="1"/>
          </p:cNvSpPr>
          <p:nvPr>
            <p:ph type="body" sz="quarter" idx="54"/>
          </p:nvPr>
        </p:nvSpPr>
        <p:spPr>
          <a:xfrm>
            <a:off x="6265670" y="1975307"/>
            <a:ext cx="2495841" cy="631409"/>
          </a:xfrm>
          <a:solidFill>
            <a:schemeClr val="accent3"/>
          </a:solidFill>
        </p:spPr>
        <p:txBody>
          <a:bodyPr lIns="0" tIns="0" anchor="ctr"/>
          <a:lstStyle>
            <a:lvl1pPr algn="ctr">
              <a:defRPr sz="1400" b="1" i="0" cap="all" baseline="0">
                <a:solidFill>
                  <a:schemeClr val="accent1"/>
                </a:solidFill>
                <a:latin typeface="+mj-lt"/>
              </a:defRPr>
            </a:lvl1pPr>
          </a:lstStyle>
          <a:p>
            <a:pPr lvl="0"/>
            <a:r>
              <a:rPr lang="en-GB"/>
              <a:t>Click to edit Master text styles</a:t>
            </a:r>
          </a:p>
        </p:txBody>
      </p:sp>
    </p:spTree>
    <p:extLst>
      <p:ext uri="{BB962C8B-B14F-4D97-AF65-F5344CB8AC3E}">
        <p14:creationId xmlns:p14="http://schemas.microsoft.com/office/powerpoint/2010/main" val="32531295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solidFill>
        <a:effectLst/>
      </p:bgPr>
    </p:bg>
    <p:spTree>
      <p:nvGrpSpPr>
        <p:cNvPr id="1" name=""/>
        <p:cNvGrpSpPr/>
        <p:nvPr/>
      </p:nvGrpSpPr>
      <p:grpSpPr>
        <a:xfrm>
          <a:off x="0" y="0"/>
          <a:ext cx="0" cy="0"/>
          <a:chOff x="0" y="0"/>
          <a:chExt cx="0" cy="0"/>
        </a:xfrm>
      </p:grpSpPr>
      <p:sp>
        <p:nvSpPr>
          <p:cNvPr id="21" name="Text Placeholder 13">
            <a:extLst>
              <a:ext uri="{FF2B5EF4-FFF2-40B4-BE49-F238E27FC236}">
                <a16:creationId xmlns:a16="http://schemas.microsoft.com/office/drawing/2014/main" id="{D7B3608B-C17B-2841-9531-BCA76D4E027D}"/>
              </a:ext>
            </a:extLst>
          </p:cNvPr>
          <p:cNvSpPr>
            <a:spLocks noGrp="1"/>
          </p:cNvSpPr>
          <p:nvPr>
            <p:ph type="body" sz="quarter" idx="48" hasCustomPrompt="1"/>
          </p:nvPr>
        </p:nvSpPr>
        <p:spPr>
          <a:xfrm rot="5400000">
            <a:off x="6086855" y="-1797055"/>
            <a:ext cx="18288" cy="12191999"/>
          </a:xfrm>
          <a:solidFill>
            <a:schemeClr val="bg1"/>
          </a:solidFill>
        </p:spPr>
        <p:txBody>
          <a:bodyPr/>
          <a:lstStyle/>
          <a:p>
            <a:pPr lvl="0"/>
            <a:r>
              <a:rPr lang="en-GB"/>
              <a:t> </a:t>
            </a:r>
          </a:p>
        </p:txBody>
      </p:sp>
      <p:sp>
        <p:nvSpPr>
          <p:cNvPr id="4" name="Text Placeholder 13">
            <a:extLst>
              <a:ext uri="{FF2B5EF4-FFF2-40B4-BE49-F238E27FC236}">
                <a16:creationId xmlns:a16="http://schemas.microsoft.com/office/drawing/2014/main" id="{039B54DF-E303-5A48-BC2F-3FDC3EC177DD}"/>
              </a:ext>
            </a:extLst>
          </p:cNvPr>
          <p:cNvSpPr>
            <a:spLocks noGrp="1"/>
          </p:cNvSpPr>
          <p:nvPr>
            <p:ph type="body" sz="quarter" idx="19" hasCustomPrompt="1"/>
          </p:nvPr>
        </p:nvSpPr>
        <p:spPr>
          <a:xfrm>
            <a:off x="1592758" y="2440130"/>
            <a:ext cx="45719" cy="1396449"/>
          </a:xfrm>
          <a:pattFill prst="wdDnDiag">
            <a:fgClr>
              <a:schemeClr val="accent1"/>
            </a:fgClr>
            <a:bgClr>
              <a:schemeClr val="accent3"/>
            </a:bgClr>
          </a:pattFill>
        </p:spPr>
        <p:txBody>
          <a:bodyPr/>
          <a:lstStyle/>
          <a:p>
            <a:pPr lvl="0"/>
            <a:r>
              <a:rPr lang="en-GB"/>
              <a:t> </a:t>
            </a:r>
          </a:p>
        </p:txBody>
      </p:sp>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3" name="Content Placeholder 6">
            <a:extLst>
              <a:ext uri="{FF2B5EF4-FFF2-40B4-BE49-F238E27FC236}">
                <a16:creationId xmlns:a16="http://schemas.microsoft.com/office/drawing/2014/main" id="{F077ACBA-D9DD-FB43-952C-00894DC73BC5}"/>
              </a:ext>
            </a:extLst>
          </p:cNvPr>
          <p:cNvSpPr>
            <a:spLocks noGrp="1"/>
          </p:cNvSpPr>
          <p:nvPr>
            <p:ph sz="quarter" idx="35" hasCustomPrompt="1"/>
          </p:nvPr>
        </p:nvSpPr>
        <p:spPr>
          <a:xfrm>
            <a:off x="1151444" y="3840759"/>
            <a:ext cx="928347" cy="928347"/>
          </a:xfrm>
          <a:prstGeom prst="ellipse">
            <a:avLst/>
          </a:prstGeom>
          <a:solidFill>
            <a:schemeClr val="accent3"/>
          </a:solidFill>
        </p:spPr>
        <p:txBody>
          <a:bodyPr anchor="ctr"/>
          <a:lstStyle>
            <a:lvl1pPr algn="ctr">
              <a:defRPr sz="1000"/>
            </a:lvl1pPr>
          </a:lstStyle>
          <a:p>
            <a:pPr marL="0" marR="0" lvl="0" indent="0" algn="ctr"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a:t>Add icon/image  here</a:t>
            </a:r>
            <a:endParaRPr lang="en-GB"/>
          </a:p>
        </p:txBody>
      </p:sp>
      <p:sp>
        <p:nvSpPr>
          <p:cNvPr id="5" name="Text Placeholder 13">
            <a:extLst>
              <a:ext uri="{FF2B5EF4-FFF2-40B4-BE49-F238E27FC236}">
                <a16:creationId xmlns:a16="http://schemas.microsoft.com/office/drawing/2014/main" id="{EA7A519F-D736-2A47-AB20-8D0B328CC973}"/>
              </a:ext>
            </a:extLst>
          </p:cNvPr>
          <p:cNvSpPr>
            <a:spLocks noGrp="1"/>
          </p:cNvSpPr>
          <p:nvPr>
            <p:ph type="body" sz="quarter" idx="20"/>
          </p:nvPr>
        </p:nvSpPr>
        <p:spPr>
          <a:xfrm>
            <a:off x="1800579" y="2440130"/>
            <a:ext cx="1704621" cy="1282199"/>
          </a:xfrm>
          <a:noFill/>
        </p:spPr>
        <p:txBody>
          <a:bodyPr lIns="91440" tIns="91440"/>
          <a:lstStyle>
            <a:lvl1pPr>
              <a:defRPr sz="1200">
                <a:solidFill>
                  <a:schemeClr val="accent2"/>
                </a:solidFill>
              </a:defRPr>
            </a:lvl1pPr>
          </a:lstStyle>
          <a:p>
            <a:pPr lvl="0"/>
            <a:r>
              <a:rPr lang="en-GB"/>
              <a:t>Click to edit Master text styles</a:t>
            </a:r>
          </a:p>
        </p:txBody>
      </p:sp>
      <p:sp>
        <p:nvSpPr>
          <p:cNvPr id="6" name="Text Placeholder 13">
            <a:extLst>
              <a:ext uri="{FF2B5EF4-FFF2-40B4-BE49-F238E27FC236}">
                <a16:creationId xmlns:a16="http://schemas.microsoft.com/office/drawing/2014/main" id="{E961F5A9-9088-7C44-84BF-CC79E35D4CE4}"/>
              </a:ext>
            </a:extLst>
          </p:cNvPr>
          <p:cNvSpPr>
            <a:spLocks noGrp="1"/>
          </p:cNvSpPr>
          <p:nvPr>
            <p:ph type="body" sz="quarter" idx="36" hasCustomPrompt="1"/>
          </p:nvPr>
        </p:nvSpPr>
        <p:spPr>
          <a:xfrm>
            <a:off x="5601926" y="2440130"/>
            <a:ext cx="45719" cy="1396449"/>
          </a:xfrm>
          <a:pattFill prst="wdDnDiag">
            <a:fgClr>
              <a:schemeClr val="accent1"/>
            </a:fgClr>
            <a:bgClr>
              <a:schemeClr val="accent4"/>
            </a:bgClr>
          </a:pattFill>
        </p:spPr>
        <p:txBody>
          <a:bodyPr/>
          <a:lstStyle/>
          <a:p>
            <a:pPr lvl="0"/>
            <a:r>
              <a:rPr lang="en-GB"/>
              <a:t> </a:t>
            </a:r>
          </a:p>
        </p:txBody>
      </p:sp>
      <p:sp>
        <p:nvSpPr>
          <p:cNvPr id="7" name="Content Placeholder 6">
            <a:extLst>
              <a:ext uri="{FF2B5EF4-FFF2-40B4-BE49-F238E27FC236}">
                <a16:creationId xmlns:a16="http://schemas.microsoft.com/office/drawing/2014/main" id="{EE4ED9A5-0106-A64C-9C73-CF8412A6412D}"/>
              </a:ext>
            </a:extLst>
          </p:cNvPr>
          <p:cNvSpPr>
            <a:spLocks noGrp="1"/>
          </p:cNvSpPr>
          <p:nvPr>
            <p:ph sz="quarter" idx="37" hasCustomPrompt="1"/>
          </p:nvPr>
        </p:nvSpPr>
        <p:spPr>
          <a:xfrm>
            <a:off x="5160612" y="3840759"/>
            <a:ext cx="928347" cy="928347"/>
          </a:xfrm>
          <a:prstGeom prst="ellipse">
            <a:avLst/>
          </a:prstGeom>
          <a:solidFill>
            <a:schemeClr val="accent4"/>
          </a:solidFill>
        </p:spPr>
        <p:txBody>
          <a:bodyPr anchor="ctr"/>
          <a:lstStyle>
            <a:lvl1pPr algn="ctr">
              <a:defRPr sz="1000"/>
            </a:lvl1pPr>
          </a:lstStyle>
          <a:p>
            <a:pPr marL="0" marR="0" lvl="0" indent="0" algn="ctr"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a:t>Add icon/image  here</a:t>
            </a:r>
            <a:endParaRPr lang="en-GB"/>
          </a:p>
        </p:txBody>
      </p:sp>
      <p:sp>
        <p:nvSpPr>
          <p:cNvPr id="8" name="Text Placeholder 13">
            <a:extLst>
              <a:ext uri="{FF2B5EF4-FFF2-40B4-BE49-F238E27FC236}">
                <a16:creationId xmlns:a16="http://schemas.microsoft.com/office/drawing/2014/main" id="{EFE7C921-E0CE-034B-87DE-CE4C54A4D9F0}"/>
              </a:ext>
            </a:extLst>
          </p:cNvPr>
          <p:cNvSpPr>
            <a:spLocks noGrp="1"/>
          </p:cNvSpPr>
          <p:nvPr>
            <p:ph type="body" sz="quarter" idx="38"/>
          </p:nvPr>
        </p:nvSpPr>
        <p:spPr>
          <a:xfrm>
            <a:off x="5795900" y="2440130"/>
            <a:ext cx="1704621" cy="1282199"/>
          </a:xfrm>
          <a:noFill/>
        </p:spPr>
        <p:txBody>
          <a:bodyPr lIns="91440" tIns="91440"/>
          <a:lstStyle>
            <a:lvl1pPr>
              <a:defRPr sz="1200">
                <a:solidFill>
                  <a:schemeClr val="accent2"/>
                </a:solidFill>
              </a:defRPr>
            </a:lvl1pPr>
          </a:lstStyle>
          <a:p>
            <a:pPr lvl="0"/>
            <a:r>
              <a:rPr lang="en-GB"/>
              <a:t>Click to edit Master text styles</a:t>
            </a:r>
          </a:p>
        </p:txBody>
      </p:sp>
      <p:sp>
        <p:nvSpPr>
          <p:cNvPr id="9" name="Text Placeholder 13">
            <a:extLst>
              <a:ext uri="{FF2B5EF4-FFF2-40B4-BE49-F238E27FC236}">
                <a16:creationId xmlns:a16="http://schemas.microsoft.com/office/drawing/2014/main" id="{501F1754-A1C9-EC4A-B3A3-0E3D17992CC2}"/>
              </a:ext>
            </a:extLst>
          </p:cNvPr>
          <p:cNvSpPr>
            <a:spLocks noGrp="1"/>
          </p:cNvSpPr>
          <p:nvPr>
            <p:ph type="body" sz="quarter" idx="39" hasCustomPrompt="1"/>
          </p:nvPr>
        </p:nvSpPr>
        <p:spPr>
          <a:xfrm>
            <a:off x="9611094" y="2440130"/>
            <a:ext cx="45719" cy="1396449"/>
          </a:xfrm>
          <a:pattFill prst="wdDnDiag">
            <a:fgClr>
              <a:schemeClr val="accent1"/>
            </a:fgClr>
            <a:bgClr>
              <a:schemeClr val="accent2"/>
            </a:bgClr>
          </a:pattFill>
        </p:spPr>
        <p:txBody>
          <a:bodyPr/>
          <a:lstStyle/>
          <a:p>
            <a:pPr lvl="0"/>
            <a:r>
              <a:rPr lang="en-GB"/>
              <a:t> </a:t>
            </a:r>
          </a:p>
        </p:txBody>
      </p:sp>
      <p:sp>
        <p:nvSpPr>
          <p:cNvPr id="10" name="Content Placeholder 6">
            <a:extLst>
              <a:ext uri="{FF2B5EF4-FFF2-40B4-BE49-F238E27FC236}">
                <a16:creationId xmlns:a16="http://schemas.microsoft.com/office/drawing/2014/main" id="{B764C857-0836-3F42-B9E2-A0E03264EB9C}"/>
              </a:ext>
            </a:extLst>
          </p:cNvPr>
          <p:cNvSpPr>
            <a:spLocks noGrp="1"/>
          </p:cNvSpPr>
          <p:nvPr>
            <p:ph sz="quarter" idx="40" hasCustomPrompt="1"/>
          </p:nvPr>
        </p:nvSpPr>
        <p:spPr>
          <a:xfrm>
            <a:off x="9169780" y="3840759"/>
            <a:ext cx="928347" cy="928347"/>
          </a:xfrm>
          <a:prstGeom prst="ellipse">
            <a:avLst/>
          </a:prstGeom>
          <a:solidFill>
            <a:schemeClr val="accent2"/>
          </a:solidFill>
        </p:spPr>
        <p:txBody>
          <a:bodyPr anchor="ctr"/>
          <a:lstStyle>
            <a:lvl1pPr algn="ctr">
              <a:defRPr sz="1000"/>
            </a:lvl1pPr>
          </a:lstStyle>
          <a:p>
            <a:pPr marL="0" marR="0" lvl="0" indent="0" algn="ctr"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a:t>Add icon/image  here</a:t>
            </a:r>
            <a:endParaRPr lang="en-GB"/>
          </a:p>
        </p:txBody>
      </p:sp>
      <p:sp>
        <p:nvSpPr>
          <p:cNvPr id="11" name="Text Placeholder 13">
            <a:extLst>
              <a:ext uri="{FF2B5EF4-FFF2-40B4-BE49-F238E27FC236}">
                <a16:creationId xmlns:a16="http://schemas.microsoft.com/office/drawing/2014/main" id="{1A65D481-A01E-A247-A417-38CF1F0B8A68}"/>
              </a:ext>
            </a:extLst>
          </p:cNvPr>
          <p:cNvSpPr>
            <a:spLocks noGrp="1"/>
          </p:cNvSpPr>
          <p:nvPr>
            <p:ph type="body" sz="quarter" idx="41"/>
          </p:nvPr>
        </p:nvSpPr>
        <p:spPr>
          <a:xfrm>
            <a:off x="9818915" y="2440130"/>
            <a:ext cx="1704621" cy="1282199"/>
          </a:xfrm>
          <a:noFill/>
        </p:spPr>
        <p:txBody>
          <a:bodyPr lIns="91440" tIns="91440"/>
          <a:lstStyle>
            <a:lvl1pPr>
              <a:defRPr sz="1200">
                <a:solidFill>
                  <a:schemeClr val="accent2"/>
                </a:solidFill>
              </a:defRPr>
            </a:lvl1pPr>
          </a:lstStyle>
          <a:p>
            <a:pPr lvl="0"/>
            <a:r>
              <a:rPr lang="en-GB"/>
              <a:t>Click to edit Master text styles</a:t>
            </a:r>
          </a:p>
        </p:txBody>
      </p:sp>
      <p:sp>
        <p:nvSpPr>
          <p:cNvPr id="12" name="Text Placeholder 13">
            <a:extLst>
              <a:ext uri="{FF2B5EF4-FFF2-40B4-BE49-F238E27FC236}">
                <a16:creationId xmlns:a16="http://schemas.microsoft.com/office/drawing/2014/main" id="{36F1CA2C-93B8-0D49-BDA5-F398A188D960}"/>
              </a:ext>
            </a:extLst>
          </p:cNvPr>
          <p:cNvSpPr>
            <a:spLocks noGrp="1"/>
          </p:cNvSpPr>
          <p:nvPr>
            <p:ph type="body" sz="quarter" idx="42" hasCustomPrompt="1"/>
          </p:nvPr>
        </p:nvSpPr>
        <p:spPr>
          <a:xfrm>
            <a:off x="3597342" y="4769106"/>
            <a:ext cx="45719" cy="1396449"/>
          </a:xfrm>
          <a:pattFill prst="wdDnDiag">
            <a:fgClr>
              <a:schemeClr val="accent1"/>
            </a:fgClr>
            <a:bgClr>
              <a:schemeClr val="accent6"/>
            </a:bgClr>
          </a:pattFill>
        </p:spPr>
        <p:txBody>
          <a:bodyPr/>
          <a:lstStyle/>
          <a:p>
            <a:pPr lvl="0"/>
            <a:r>
              <a:rPr lang="en-GB"/>
              <a:t> </a:t>
            </a:r>
          </a:p>
        </p:txBody>
      </p:sp>
      <p:sp>
        <p:nvSpPr>
          <p:cNvPr id="13" name="Content Placeholder 6">
            <a:extLst>
              <a:ext uri="{FF2B5EF4-FFF2-40B4-BE49-F238E27FC236}">
                <a16:creationId xmlns:a16="http://schemas.microsoft.com/office/drawing/2014/main" id="{B23E1D2D-6E7B-2A43-A4BA-7A7559E841E0}"/>
              </a:ext>
            </a:extLst>
          </p:cNvPr>
          <p:cNvSpPr>
            <a:spLocks noGrp="1"/>
          </p:cNvSpPr>
          <p:nvPr>
            <p:ph sz="quarter" idx="43" hasCustomPrompt="1"/>
          </p:nvPr>
        </p:nvSpPr>
        <p:spPr>
          <a:xfrm>
            <a:off x="3156028" y="3840759"/>
            <a:ext cx="928347" cy="928347"/>
          </a:xfrm>
          <a:prstGeom prst="ellipse">
            <a:avLst/>
          </a:prstGeom>
          <a:solidFill>
            <a:schemeClr val="accent6"/>
          </a:solidFill>
        </p:spPr>
        <p:txBody>
          <a:bodyPr anchor="ctr"/>
          <a:lstStyle>
            <a:lvl1pPr algn="ctr">
              <a:defRPr sz="1000"/>
            </a:lvl1pPr>
          </a:lstStyle>
          <a:p>
            <a:pPr marL="0" marR="0" lvl="0" indent="0" algn="ctr"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a:t>Add icon/image  here</a:t>
            </a:r>
            <a:endParaRPr lang="en-GB"/>
          </a:p>
        </p:txBody>
      </p:sp>
      <p:sp>
        <p:nvSpPr>
          <p:cNvPr id="14" name="Text Placeholder 13">
            <a:extLst>
              <a:ext uri="{FF2B5EF4-FFF2-40B4-BE49-F238E27FC236}">
                <a16:creationId xmlns:a16="http://schemas.microsoft.com/office/drawing/2014/main" id="{3ADFD615-41E3-A641-AE4D-C57E5193C6DA}"/>
              </a:ext>
            </a:extLst>
          </p:cNvPr>
          <p:cNvSpPr>
            <a:spLocks noGrp="1"/>
          </p:cNvSpPr>
          <p:nvPr>
            <p:ph type="body" sz="quarter" idx="44"/>
          </p:nvPr>
        </p:nvSpPr>
        <p:spPr>
          <a:xfrm>
            <a:off x="3781356" y="4883356"/>
            <a:ext cx="1704621" cy="1282199"/>
          </a:xfrm>
          <a:noFill/>
        </p:spPr>
        <p:txBody>
          <a:bodyPr lIns="91440" tIns="91440"/>
          <a:lstStyle>
            <a:lvl1pPr>
              <a:defRPr sz="1200">
                <a:solidFill>
                  <a:schemeClr val="accent2"/>
                </a:solidFill>
              </a:defRPr>
            </a:lvl1pPr>
          </a:lstStyle>
          <a:p>
            <a:pPr lvl="0"/>
            <a:r>
              <a:rPr lang="en-GB"/>
              <a:t>Click to edit Master text styles</a:t>
            </a:r>
          </a:p>
        </p:txBody>
      </p:sp>
      <p:sp>
        <p:nvSpPr>
          <p:cNvPr id="15" name="Text Placeholder 13">
            <a:extLst>
              <a:ext uri="{FF2B5EF4-FFF2-40B4-BE49-F238E27FC236}">
                <a16:creationId xmlns:a16="http://schemas.microsoft.com/office/drawing/2014/main" id="{83984C03-FA7D-6C44-A5AB-3F7E2CABCD69}"/>
              </a:ext>
            </a:extLst>
          </p:cNvPr>
          <p:cNvSpPr>
            <a:spLocks noGrp="1"/>
          </p:cNvSpPr>
          <p:nvPr>
            <p:ph type="body" sz="quarter" idx="45" hasCustomPrompt="1"/>
          </p:nvPr>
        </p:nvSpPr>
        <p:spPr>
          <a:xfrm>
            <a:off x="7606510" y="4769106"/>
            <a:ext cx="45719" cy="1396449"/>
          </a:xfrm>
          <a:pattFill prst="wdDnDiag">
            <a:fgClr>
              <a:schemeClr val="accent1"/>
            </a:fgClr>
            <a:bgClr>
              <a:schemeClr val="accent5"/>
            </a:bgClr>
          </a:pattFill>
        </p:spPr>
        <p:txBody>
          <a:bodyPr/>
          <a:lstStyle/>
          <a:p>
            <a:pPr lvl="0"/>
            <a:r>
              <a:rPr lang="en-GB"/>
              <a:t> </a:t>
            </a:r>
          </a:p>
        </p:txBody>
      </p:sp>
      <p:sp>
        <p:nvSpPr>
          <p:cNvPr id="16" name="Content Placeholder 6">
            <a:extLst>
              <a:ext uri="{FF2B5EF4-FFF2-40B4-BE49-F238E27FC236}">
                <a16:creationId xmlns:a16="http://schemas.microsoft.com/office/drawing/2014/main" id="{6624399D-3CEA-CE4D-8836-5BC2853FFB87}"/>
              </a:ext>
            </a:extLst>
          </p:cNvPr>
          <p:cNvSpPr>
            <a:spLocks noGrp="1"/>
          </p:cNvSpPr>
          <p:nvPr>
            <p:ph sz="quarter" idx="46" hasCustomPrompt="1"/>
          </p:nvPr>
        </p:nvSpPr>
        <p:spPr>
          <a:xfrm>
            <a:off x="7165196" y="3840759"/>
            <a:ext cx="928347" cy="928347"/>
          </a:xfrm>
          <a:prstGeom prst="ellipse">
            <a:avLst/>
          </a:prstGeom>
          <a:solidFill>
            <a:schemeClr val="accent5"/>
          </a:solidFill>
        </p:spPr>
        <p:txBody>
          <a:bodyPr anchor="ctr"/>
          <a:lstStyle>
            <a:lvl1pPr algn="ctr">
              <a:defRPr sz="1000"/>
            </a:lvl1pPr>
          </a:lstStyle>
          <a:p>
            <a:pPr marL="0" marR="0" lvl="0" indent="0" algn="ctr"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a:t>Add icon/image  here</a:t>
            </a:r>
            <a:endParaRPr lang="en-GB"/>
          </a:p>
        </p:txBody>
      </p:sp>
      <p:sp>
        <p:nvSpPr>
          <p:cNvPr id="17" name="Text Placeholder 13">
            <a:extLst>
              <a:ext uri="{FF2B5EF4-FFF2-40B4-BE49-F238E27FC236}">
                <a16:creationId xmlns:a16="http://schemas.microsoft.com/office/drawing/2014/main" id="{D2C258A6-497B-F042-A277-7E0C0AFFA747}"/>
              </a:ext>
            </a:extLst>
          </p:cNvPr>
          <p:cNvSpPr>
            <a:spLocks noGrp="1"/>
          </p:cNvSpPr>
          <p:nvPr>
            <p:ph type="body" sz="quarter" idx="47"/>
          </p:nvPr>
        </p:nvSpPr>
        <p:spPr>
          <a:xfrm>
            <a:off x="7823472" y="4883356"/>
            <a:ext cx="1704621" cy="1282199"/>
          </a:xfrm>
          <a:noFill/>
        </p:spPr>
        <p:txBody>
          <a:bodyPr lIns="91440" tIns="91440"/>
          <a:lstStyle>
            <a:lvl1pPr>
              <a:defRPr sz="12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1373100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Pattern_Orange">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82C71B-7A75-F347-8DCA-6B1BDAA4DA75}"/>
              </a:ext>
            </a:extLst>
          </p:cNvPr>
          <p:cNvSpPr/>
          <p:nvPr userDrawn="1"/>
        </p:nvSpPr>
        <p:spPr>
          <a:xfrm>
            <a:off x="190500" y="190500"/>
            <a:ext cx="3368401" cy="6477000"/>
          </a:xfrm>
          <a:prstGeom prst="rect">
            <a:avLst/>
          </a:prstGeom>
          <a:pattFill prst="wdDnDiag">
            <a:fgClr>
              <a:schemeClr val="accent4"/>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4" name="Date Placeholder"/>
          <p:cNvSpPr>
            <a:spLocks noGrp="1"/>
          </p:cNvSpPr>
          <p:nvPr>
            <p:ph type="body" sz="quarter" idx="12" hasCustomPrompt="1"/>
          </p:nvPr>
        </p:nvSpPr>
        <p:spPr bwMode="gray">
          <a:xfrm>
            <a:off x="3977088" y="5957252"/>
            <a:ext cx="2880000" cy="216000"/>
          </a:xfrm>
        </p:spPr>
        <p:txBody>
          <a:bodyPr/>
          <a:lstStyle>
            <a:lvl1pPr marL="0" indent="0" algn="l">
              <a:spcBef>
                <a:spcPts val="0"/>
              </a:spcBef>
              <a:buFont typeface="Arial" panose="020B0604020202020204" pitchFamily="34" charset="0"/>
              <a:buNone/>
              <a:defRPr sz="1600" cap="all" baseline="0">
                <a:solidFill>
                  <a:schemeClr val="accent2"/>
                </a:solidFill>
              </a:defRPr>
            </a:lvl1pPr>
            <a:lvl2pPr marL="0" indent="0">
              <a:spcBef>
                <a:spcPts val="0"/>
              </a:spcBef>
              <a:buNone/>
              <a:defRPr sz="1600">
                <a:solidFill>
                  <a:schemeClr val="bg1"/>
                </a:solidFill>
              </a:defRPr>
            </a:lvl2pPr>
            <a:lvl3pPr marL="0" indent="0">
              <a:spcBef>
                <a:spcPts val="0"/>
              </a:spcBef>
              <a:buNone/>
              <a:defRPr sz="1600">
                <a:solidFill>
                  <a:schemeClr val="bg1"/>
                </a:solidFill>
              </a:defRPr>
            </a:lvl3pPr>
            <a:lvl4pPr marL="0" indent="0">
              <a:spcBef>
                <a:spcPts val="0"/>
              </a:spcBef>
              <a:buNone/>
              <a:defRPr sz="1600">
                <a:solidFill>
                  <a:schemeClr val="bg1"/>
                </a:solidFill>
              </a:defRPr>
            </a:lvl4pPr>
            <a:lvl5pPr marL="0" indent="0">
              <a:spcBef>
                <a:spcPts val="0"/>
              </a:spcBef>
              <a:buNone/>
              <a:defRPr sz="1600">
                <a:solidFill>
                  <a:schemeClr val="bg1"/>
                </a:solidFill>
              </a:defRPr>
            </a:lvl5pPr>
            <a:lvl6pPr marL="0" indent="0">
              <a:spcBef>
                <a:spcPts val="0"/>
              </a:spcBef>
              <a:buNone/>
              <a:defRPr sz="1600">
                <a:solidFill>
                  <a:schemeClr val="bg1"/>
                </a:solidFill>
              </a:defRPr>
            </a:lvl6pPr>
            <a:lvl7pPr marL="0" indent="0">
              <a:spcBef>
                <a:spcPts val="0"/>
              </a:spcBef>
              <a:buNone/>
              <a:defRPr sz="1600">
                <a:solidFill>
                  <a:schemeClr val="bg1"/>
                </a:solidFill>
              </a:defRPr>
            </a:lvl7pPr>
            <a:lvl8pPr marL="0" indent="0">
              <a:spcBef>
                <a:spcPts val="0"/>
              </a:spcBef>
              <a:buNone/>
              <a:defRPr sz="1600">
                <a:solidFill>
                  <a:schemeClr val="bg1"/>
                </a:solidFill>
              </a:defRPr>
            </a:lvl8pPr>
            <a:lvl9pPr marL="0" indent="0">
              <a:spcBef>
                <a:spcPts val="0"/>
              </a:spcBef>
              <a:buNone/>
              <a:defRPr sz="1600">
                <a:solidFill>
                  <a:schemeClr val="bg1"/>
                </a:solidFill>
              </a:defRPr>
            </a:lvl9pPr>
          </a:lstStyle>
          <a:p>
            <a:pPr lvl="0"/>
            <a:r>
              <a:rPr lang="en-GB"/>
              <a:t>&lt;INSERT DATE&gt;</a:t>
            </a:r>
          </a:p>
        </p:txBody>
      </p:sp>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3977089" y="3314700"/>
            <a:ext cx="7567212" cy="2351272"/>
          </a:xfrm>
        </p:spPr>
        <p:txBody>
          <a:bodyPr anchor="t" anchorCtr="0"/>
          <a:lstStyle>
            <a:lvl1pPr algn="l">
              <a:lnSpc>
                <a:spcPct val="85000"/>
              </a:lnSpc>
              <a:defRPr sz="6000">
                <a:solidFill>
                  <a:schemeClr val="accent4"/>
                </a:solidFill>
              </a:defRPr>
            </a:lvl1pPr>
          </a:lstStyle>
          <a:p>
            <a:r>
              <a:rPr lang="en-US" err="1"/>
              <a:t>ENter</a:t>
            </a:r>
            <a:r>
              <a:rPr lang="en-US"/>
              <a:t> title here</a:t>
            </a:r>
            <a:endParaRPr lang="en-GB"/>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
        <p:nvSpPr>
          <p:cNvPr id="11" name="Rectangle 10">
            <a:extLst>
              <a:ext uri="{FF2B5EF4-FFF2-40B4-BE49-F238E27FC236}">
                <a16:creationId xmlns:a16="http://schemas.microsoft.com/office/drawing/2014/main" id="{94B65FFF-BFCD-E840-9F6B-CCAB13C6FCE3}"/>
              </a:ext>
            </a:extLst>
          </p:cNvPr>
          <p:cNvSpPr/>
          <p:nvPr userDrawn="1"/>
        </p:nvSpPr>
        <p:spPr>
          <a:xfrm>
            <a:off x="3314700" y="190500"/>
            <a:ext cx="244201" cy="647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Tree>
    <p:extLst>
      <p:ext uri="{BB962C8B-B14F-4D97-AF65-F5344CB8AC3E}">
        <p14:creationId xmlns:p14="http://schemas.microsoft.com/office/powerpoint/2010/main" val="36963323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unnel System">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a:solidFill>
                  <a:schemeClr val="accent2"/>
                </a:solidFill>
              </a:defRPr>
            </a:lvl1pPr>
          </a:lstStyle>
          <a:p>
            <a:r>
              <a:rPr lang="en-GB"/>
              <a:t>Click to edit Master title style</a:t>
            </a:r>
          </a:p>
        </p:txBody>
      </p:sp>
      <p:sp>
        <p:nvSpPr>
          <p:cNvPr id="20" name="Content Placeholder 19">
            <a:extLst>
              <a:ext uri="{FF2B5EF4-FFF2-40B4-BE49-F238E27FC236}">
                <a16:creationId xmlns:a16="http://schemas.microsoft.com/office/drawing/2014/main" id="{1E466024-B6E6-0444-8A42-7C7C25DEC2CB}"/>
              </a:ext>
            </a:extLst>
          </p:cNvPr>
          <p:cNvSpPr>
            <a:spLocks noGrp="1"/>
          </p:cNvSpPr>
          <p:nvPr>
            <p:ph sz="quarter" idx="10" hasCustomPrompt="1"/>
          </p:nvPr>
        </p:nvSpPr>
        <p:spPr bwMode="gray">
          <a:xfrm>
            <a:off x="665999" y="1748401"/>
            <a:ext cx="5706156" cy="1586100"/>
          </a:xfrm>
          <a:custGeom>
            <a:avLst/>
            <a:gdLst>
              <a:gd name="connsiteX0" fmla="*/ 0 w 5706156"/>
              <a:gd name="connsiteY0" fmla="*/ 0 h 1586100"/>
              <a:gd name="connsiteX1" fmla="*/ 5706156 w 5706156"/>
              <a:gd name="connsiteY1" fmla="*/ 0 h 1586100"/>
              <a:gd name="connsiteX2" fmla="*/ 4786218 w 5706156"/>
              <a:gd name="connsiteY2" fmla="*/ 1586100 h 1586100"/>
              <a:gd name="connsiteX3" fmla="*/ 919938 w 5706156"/>
              <a:gd name="connsiteY3" fmla="*/ 1586100 h 1586100"/>
            </a:gdLst>
            <a:ahLst/>
            <a:cxnLst>
              <a:cxn ang="0">
                <a:pos x="connsiteX0" y="connsiteY0"/>
              </a:cxn>
              <a:cxn ang="0">
                <a:pos x="connsiteX1" y="connsiteY1"/>
              </a:cxn>
              <a:cxn ang="0">
                <a:pos x="connsiteX2" y="connsiteY2"/>
              </a:cxn>
              <a:cxn ang="0">
                <a:pos x="connsiteX3" y="connsiteY3"/>
              </a:cxn>
            </a:cxnLst>
            <a:rect l="l" t="t" r="r" b="b"/>
            <a:pathLst>
              <a:path w="5706156" h="1586100">
                <a:moveTo>
                  <a:pt x="0" y="0"/>
                </a:moveTo>
                <a:lnTo>
                  <a:pt x="5706156" y="0"/>
                </a:lnTo>
                <a:lnTo>
                  <a:pt x="4786218" y="1586100"/>
                </a:lnTo>
                <a:lnTo>
                  <a:pt x="919938" y="1586100"/>
                </a:lnTo>
                <a:close/>
              </a:path>
            </a:pathLst>
          </a:custGeom>
          <a:solidFill>
            <a:schemeClr val="accent5"/>
          </a:solidFill>
          <a:ln>
            <a:noFill/>
          </a:ln>
        </p:spPr>
        <p:txBody>
          <a:bodyPr wrap="square" lIns="91440" anchor="ctr">
            <a:noAutofit/>
          </a:bodyPr>
          <a:lstStyle>
            <a:lvl1pPr marL="0" indent="0" algn="ctr">
              <a:buFont typeface="Arial" panose="020B0604020202020204" pitchFamily="34" charset="0"/>
              <a:buNone/>
              <a:defRPr sz="1600" b="1" i="0" cap="all" baseline="0">
                <a:solidFill>
                  <a:schemeClr val="accent2"/>
                </a:solidFill>
                <a:latin typeface="+mj-lt"/>
              </a:defRPr>
            </a:lvl1pPr>
            <a:lvl2pPr marL="0" indent="0">
              <a:buNone/>
              <a:defRPr b="1" i="0" cap="all" baseline="0">
                <a:solidFill>
                  <a:schemeClr val="accent2"/>
                </a:solidFill>
                <a:latin typeface="+mj-lt"/>
              </a:defRPr>
            </a:lvl2pPr>
            <a:lvl3pPr marL="270000" indent="0">
              <a:buNone/>
              <a:defRPr b="1" i="0" cap="all" baseline="0">
                <a:solidFill>
                  <a:schemeClr val="accent2"/>
                </a:solidFill>
                <a:latin typeface="+mj-lt"/>
              </a:defRPr>
            </a:lvl3pPr>
            <a:lvl4pPr marL="539625" indent="0">
              <a:buNone/>
              <a:defRPr b="1" i="0" cap="all" baseline="0">
                <a:solidFill>
                  <a:schemeClr val="accent2"/>
                </a:solidFill>
                <a:latin typeface="+mj-lt"/>
              </a:defRPr>
            </a:lvl4pPr>
            <a:lvl5pPr marL="810000" indent="0">
              <a:buNone/>
              <a:defRPr b="1" i="0" cap="all" baseline="0">
                <a:solidFill>
                  <a:schemeClr val="accent2"/>
                </a:solidFill>
                <a:latin typeface="+mj-lt"/>
              </a:defRPr>
            </a:lvl5pPr>
          </a:lstStyle>
          <a:p>
            <a:pPr lvl="0"/>
            <a:r>
              <a:rPr lang="en-US"/>
              <a:t>Add text or image here</a:t>
            </a:r>
            <a:endParaRPr lang="en-GB"/>
          </a:p>
        </p:txBody>
      </p:sp>
      <p:sp>
        <p:nvSpPr>
          <p:cNvPr id="23" name="Content Placeholder 22">
            <a:extLst>
              <a:ext uri="{FF2B5EF4-FFF2-40B4-BE49-F238E27FC236}">
                <a16:creationId xmlns:a16="http://schemas.microsoft.com/office/drawing/2014/main" id="{33F918E1-B83D-D04E-85E0-B8B072C86E70}"/>
              </a:ext>
            </a:extLst>
          </p:cNvPr>
          <p:cNvSpPr>
            <a:spLocks noGrp="1"/>
          </p:cNvSpPr>
          <p:nvPr>
            <p:ph sz="quarter" idx="11" hasCustomPrompt="1"/>
          </p:nvPr>
        </p:nvSpPr>
        <p:spPr bwMode="gray">
          <a:xfrm>
            <a:off x="1632568" y="3414901"/>
            <a:ext cx="3773018" cy="1586101"/>
          </a:xfrm>
          <a:custGeom>
            <a:avLst/>
            <a:gdLst>
              <a:gd name="connsiteX0" fmla="*/ 0 w 3773018"/>
              <a:gd name="connsiteY0" fmla="*/ 0 h 1586101"/>
              <a:gd name="connsiteX1" fmla="*/ 3773018 w 3773018"/>
              <a:gd name="connsiteY1" fmla="*/ 0 h 1586101"/>
              <a:gd name="connsiteX2" fmla="*/ 2853079 w 3773018"/>
              <a:gd name="connsiteY2" fmla="*/ 1586101 h 1586101"/>
              <a:gd name="connsiteX3" fmla="*/ 919939 w 3773018"/>
              <a:gd name="connsiteY3" fmla="*/ 1586101 h 1586101"/>
            </a:gdLst>
            <a:ahLst/>
            <a:cxnLst>
              <a:cxn ang="0">
                <a:pos x="connsiteX0" y="connsiteY0"/>
              </a:cxn>
              <a:cxn ang="0">
                <a:pos x="connsiteX1" y="connsiteY1"/>
              </a:cxn>
              <a:cxn ang="0">
                <a:pos x="connsiteX2" y="connsiteY2"/>
              </a:cxn>
              <a:cxn ang="0">
                <a:pos x="connsiteX3" y="connsiteY3"/>
              </a:cxn>
            </a:cxnLst>
            <a:rect l="l" t="t" r="r" b="b"/>
            <a:pathLst>
              <a:path w="3773018" h="1586101">
                <a:moveTo>
                  <a:pt x="0" y="0"/>
                </a:moveTo>
                <a:lnTo>
                  <a:pt x="3773018" y="0"/>
                </a:lnTo>
                <a:lnTo>
                  <a:pt x="2853079" y="1586101"/>
                </a:lnTo>
                <a:lnTo>
                  <a:pt x="919939" y="1586101"/>
                </a:lnTo>
                <a:close/>
              </a:path>
            </a:pathLst>
          </a:custGeom>
          <a:solidFill>
            <a:schemeClr val="accent3"/>
          </a:solidFill>
        </p:spPr>
        <p:txBody>
          <a:bodyPr wrap="square" anchor="ctr">
            <a:noAutofit/>
          </a:bodyPr>
          <a:lstStyle>
            <a:lvl1pPr algn="ctr">
              <a:defRPr sz="1600" b="1" i="0" cap="all" baseline="0">
                <a:solidFill>
                  <a:schemeClr val="accent2"/>
                </a:solidFill>
                <a:latin typeface="+mj-lt"/>
              </a:defRPr>
            </a:lvl1pPr>
          </a:lstStyle>
          <a:p>
            <a:pPr lvl="0"/>
            <a:r>
              <a:rPr lang="en-US"/>
              <a:t>Add text or</a:t>
            </a:r>
            <a:br>
              <a:rPr lang="en-US"/>
            </a:br>
            <a:r>
              <a:rPr lang="en-US"/>
              <a:t>image here</a:t>
            </a:r>
            <a:endParaRPr lang="en-GB"/>
          </a:p>
        </p:txBody>
      </p:sp>
      <p:sp>
        <p:nvSpPr>
          <p:cNvPr id="26" name="Content Placeholder 25">
            <a:extLst>
              <a:ext uri="{FF2B5EF4-FFF2-40B4-BE49-F238E27FC236}">
                <a16:creationId xmlns:a16="http://schemas.microsoft.com/office/drawing/2014/main" id="{F91021CC-23CB-B54E-806F-9E0A1DC4BE9F}"/>
              </a:ext>
            </a:extLst>
          </p:cNvPr>
          <p:cNvSpPr>
            <a:spLocks noGrp="1"/>
          </p:cNvSpPr>
          <p:nvPr>
            <p:ph sz="quarter" idx="12" hasCustomPrompt="1"/>
          </p:nvPr>
        </p:nvSpPr>
        <p:spPr bwMode="gray">
          <a:xfrm>
            <a:off x="2599139" y="5081401"/>
            <a:ext cx="1839876" cy="1586101"/>
          </a:xfrm>
          <a:custGeom>
            <a:avLst/>
            <a:gdLst>
              <a:gd name="connsiteX0" fmla="*/ 0 w 1839876"/>
              <a:gd name="connsiteY0" fmla="*/ 0 h 1586101"/>
              <a:gd name="connsiteX1" fmla="*/ 1839876 w 1839876"/>
              <a:gd name="connsiteY1" fmla="*/ 0 h 1586101"/>
              <a:gd name="connsiteX2" fmla="*/ 919938 w 1839876"/>
              <a:gd name="connsiteY2" fmla="*/ 1586101 h 1586101"/>
            </a:gdLst>
            <a:ahLst/>
            <a:cxnLst>
              <a:cxn ang="0">
                <a:pos x="connsiteX0" y="connsiteY0"/>
              </a:cxn>
              <a:cxn ang="0">
                <a:pos x="connsiteX1" y="connsiteY1"/>
              </a:cxn>
              <a:cxn ang="0">
                <a:pos x="connsiteX2" y="connsiteY2"/>
              </a:cxn>
            </a:cxnLst>
            <a:rect l="l" t="t" r="r" b="b"/>
            <a:pathLst>
              <a:path w="1839876" h="1586101">
                <a:moveTo>
                  <a:pt x="0" y="0"/>
                </a:moveTo>
                <a:lnTo>
                  <a:pt x="1839876" y="0"/>
                </a:lnTo>
                <a:lnTo>
                  <a:pt x="919938" y="1586101"/>
                </a:lnTo>
                <a:close/>
              </a:path>
            </a:pathLst>
          </a:custGeom>
          <a:solidFill>
            <a:schemeClr val="accent4"/>
          </a:solidFill>
        </p:spPr>
        <p:txBody>
          <a:bodyPr wrap="square" anchor="ctr">
            <a:noAutofit/>
          </a:bodyPr>
          <a:lstStyle>
            <a:lvl1pPr algn="ctr">
              <a:defRPr sz="1600" b="1" i="0" cap="all" baseline="0">
                <a:solidFill>
                  <a:schemeClr val="accent2"/>
                </a:solidFill>
                <a:latin typeface="+mj-lt"/>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Add text or image here</a:t>
            </a:r>
            <a:endParaRPr lang="en-GB"/>
          </a:p>
        </p:txBody>
      </p:sp>
      <p:sp>
        <p:nvSpPr>
          <p:cNvPr id="28" name="Text Placeholder 13">
            <a:extLst>
              <a:ext uri="{FF2B5EF4-FFF2-40B4-BE49-F238E27FC236}">
                <a16:creationId xmlns:a16="http://schemas.microsoft.com/office/drawing/2014/main" id="{C9985BE9-BC97-044B-BFB2-7EB6BE5D1897}"/>
              </a:ext>
            </a:extLst>
          </p:cNvPr>
          <p:cNvSpPr>
            <a:spLocks noGrp="1"/>
          </p:cNvSpPr>
          <p:nvPr>
            <p:ph type="body" sz="quarter" idx="14"/>
          </p:nvPr>
        </p:nvSpPr>
        <p:spPr>
          <a:xfrm>
            <a:off x="6489216" y="1889049"/>
            <a:ext cx="5055084" cy="1304803"/>
          </a:xfrm>
          <a:noFill/>
        </p:spPr>
        <p:txBody>
          <a:bodyPr lIns="91440" tIns="91440"/>
          <a:lstStyle>
            <a:lvl1pPr>
              <a:defRPr sz="1400">
                <a:solidFill>
                  <a:schemeClr val="accent2"/>
                </a:solidFill>
              </a:defRPr>
            </a:lvl1pPr>
          </a:lstStyle>
          <a:p>
            <a:pPr lvl="0"/>
            <a:r>
              <a:rPr lang="en-GB"/>
              <a:t>Click to edit Master text styles</a:t>
            </a:r>
          </a:p>
        </p:txBody>
      </p:sp>
      <p:sp>
        <p:nvSpPr>
          <p:cNvPr id="29" name="Text Placeholder 13">
            <a:extLst>
              <a:ext uri="{FF2B5EF4-FFF2-40B4-BE49-F238E27FC236}">
                <a16:creationId xmlns:a16="http://schemas.microsoft.com/office/drawing/2014/main" id="{1E32D6B9-E80B-F544-9DC6-301C95532897}"/>
              </a:ext>
            </a:extLst>
          </p:cNvPr>
          <p:cNvSpPr>
            <a:spLocks noGrp="1"/>
          </p:cNvSpPr>
          <p:nvPr>
            <p:ph type="body" sz="quarter" idx="15"/>
          </p:nvPr>
        </p:nvSpPr>
        <p:spPr>
          <a:xfrm>
            <a:off x="6489216" y="3555549"/>
            <a:ext cx="5055084" cy="1304803"/>
          </a:xfrm>
          <a:noFill/>
        </p:spPr>
        <p:txBody>
          <a:bodyPr lIns="91440" tIns="91440"/>
          <a:lstStyle>
            <a:lvl1pPr>
              <a:defRPr sz="1400">
                <a:solidFill>
                  <a:schemeClr val="accent2"/>
                </a:solidFill>
              </a:defRPr>
            </a:lvl1pPr>
          </a:lstStyle>
          <a:p>
            <a:pPr lvl="0"/>
            <a:r>
              <a:rPr lang="en-GB"/>
              <a:t>Click to edit Master text styles</a:t>
            </a:r>
          </a:p>
        </p:txBody>
      </p:sp>
      <p:sp>
        <p:nvSpPr>
          <p:cNvPr id="30" name="Text Placeholder 13">
            <a:extLst>
              <a:ext uri="{FF2B5EF4-FFF2-40B4-BE49-F238E27FC236}">
                <a16:creationId xmlns:a16="http://schemas.microsoft.com/office/drawing/2014/main" id="{D334C143-775C-D548-ABE7-9A5B90E5508E}"/>
              </a:ext>
            </a:extLst>
          </p:cNvPr>
          <p:cNvSpPr>
            <a:spLocks noGrp="1"/>
          </p:cNvSpPr>
          <p:nvPr>
            <p:ph type="body" sz="quarter" idx="16"/>
          </p:nvPr>
        </p:nvSpPr>
        <p:spPr>
          <a:xfrm>
            <a:off x="6489216" y="5222049"/>
            <a:ext cx="5055084" cy="1304803"/>
          </a:xfrm>
          <a:noFill/>
        </p:spPr>
        <p:txBody>
          <a:bodyPr lIns="91440" tIns="91440"/>
          <a:lstStyle>
            <a:lvl1pPr>
              <a:defRPr sz="1400">
                <a:solidFill>
                  <a:schemeClr val="accent2"/>
                </a:solidFill>
              </a:defRPr>
            </a:lvl1pPr>
          </a:lstStyle>
          <a:p>
            <a:pPr lvl="0"/>
            <a:r>
              <a:rPr lang="en-GB"/>
              <a:t>Click to edit Master text styles</a:t>
            </a:r>
          </a:p>
        </p:txBody>
      </p:sp>
      <p:sp>
        <p:nvSpPr>
          <p:cNvPr id="31" name="Text Placeholder 13">
            <a:extLst>
              <a:ext uri="{FF2B5EF4-FFF2-40B4-BE49-F238E27FC236}">
                <a16:creationId xmlns:a16="http://schemas.microsoft.com/office/drawing/2014/main" id="{6D68FC85-574D-B74F-806C-177F6AC1FB63}"/>
              </a:ext>
            </a:extLst>
          </p:cNvPr>
          <p:cNvSpPr>
            <a:spLocks noGrp="1"/>
          </p:cNvSpPr>
          <p:nvPr>
            <p:ph type="body" sz="quarter" idx="18" hasCustomPrompt="1"/>
          </p:nvPr>
        </p:nvSpPr>
        <p:spPr>
          <a:xfrm>
            <a:off x="5502276" y="3351841"/>
            <a:ext cx="6021260" cy="45719"/>
          </a:xfrm>
          <a:solidFill>
            <a:schemeClr val="accent1">
              <a:lumMod val="90000"/>
              <a:lumOff val="10000"/>
            </a:schemeClr>
          </a:solidFill>
        </p:spPr>
        <p:txBody>
          <a:bodyPr/>
          <a:lstStyle/>
          <a:p>
            <a:pPr lvl="0"/>
            <a:r>
              <a:rPr lang="en-GB"/>
              <a:t> </a:t>
            </a:r>
          </a:p>
        </p:txBody>
      </p:sp>
      <p:sp>
        <p:nvSpPr>
          <p:cNvPr id="32" name="Text Placeholder 13">
            <a:extLst>
              <a:ext uri="{FF2B5EF4-FFF2-40B4-BE49-F238E27FC236}">
                <a16:creationId xmlns:a16="http://schemas.microsoft.com/office/drawing/2014/main" id="{B553C950-F1BE-4247-BC33-8EC37587CB00}"/>
              </a:ext>
            </a:extLst>
          </p:cNvPr>
          <p:cNvSpPr>
            <a:spLocks noGrp="1"/>
          </p:cNvSpPr>
          <p:nvPr>
            <p:ph type="body" sz="quarter" idx="19" hasCustomPrompt="1"/>
          </p:nvPr>
        </p:nvSpPr>
        <p:spPr>
          <a:xfrm>
            <a:off x="4612342" y="5018341"/>
            <a:ext cx="6911194" cy="45720"/>
          </a:xfrm>
          <a:solidFill>
            <a:schemeClr val="accent1">
              <a:lumMod val="90000"/>
              <a:lumOff val="10000"/>
            </a:schemeClr>
          </a:solidFill>
        </p:spPr>
        <p:txBody>
          <a:bodyPr/>
          <a:lstStyle/>
          <a:p>
            <a:pPr lvl="0"/>
            <a:r>
              <a:rPr lang="en-GB"/>
              <a:t> </a:t>
            </a:r>
          </a:p>
        </p:txBody>
      </p:sp>
    </p:spTree>
    <p:extLst>
      <p:ext uri="{BB962C8B-B14F-4D97-AF65-F5344CB8AC3E}">
        <p14:creationId xmlns:p14="http://schemas.microsoft.com/office/powerpoint/2010/main" val="7341628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py/Content Half_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6000" y="668400"/>
            <a:ext cx="5190514" cy="1080000"/>
          </a:xfrm>
        </p:spPr>
        <p:txBody>
          <a:bodyPr/>
          <a:lstStyle/>
          <a:p>
            <a:r>
              <a:rPr lang="en-GB"/>
              <a:t>Click to edit Master title style</a:t>
            </a:r>
          </a:p>
        </p:txBody>
      </p:sp>
      <p:sp>
        <p:nvSpPr>
          <p:cNvPr id="3" name="Content Placeholder 2"/>
          <p:cNvSpPr>
            <a:spLocks noGrp="1"/>
          </p:cNvSpPr>
          <p:nvPr>
            <p:ph idx="1"/>
          </p:nvPr>
        </p:nvSpPr>
        <p:spPr bwMode="gray">
          <a:xfrm>
            <a:off x="666001" y="2245360"/>
            <a:ext cx="5190514"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a:extLst>
              <a:ext uri="{FF2B5EF4-FFF2-40B4-BE49-F238E27FC236}">
                <a16:creationId xmlns:a16="http://schemas.microsoft.com/office/drawing/2014/main" id="{6D2EF1D8-7229-E545-94A1-8180CB1CFE24}"/>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nvGrpSpPr>
          <p:cNvPr id="8" name="Group 7">
            <a:extLst>
              <a:ext uri="{FF2B5EF4-FFF2-40B4-BE49-F238E27FC236}">
                <a16:creationId xmlns:a16="http://schemas.microsoft.com/office/drawing/2014/main" id="{5E18C419-2C6E-744F-8570-4DB227A9E99D}"/>
              </a:ext>
            </a:extLst>
          </p:cNvPr>
          <p:cNvGrpSpPr/>
          <p:nvPr userDrawn="1"/>
        </p:nvGrpSpPr>
        <p:grpSpPr>
          <a:xfrm>
            <a:off x="6550479" y="668400"/>
            <a:ext cx="5187043" cy="5541900"/>
            <a:chOff x="6389914" y="668400"/>
            <a:chExt cx="5611586" cy="5541900"/>
          </a:xfrm>
          <a:pattFill prst="dkVert">
            <a:fgClr>
              <a:schemeClr val="accent6"/>
            </a:fgClr>
            <a:bgClr>
              <a:schemeClr val="accent1"/>
            </a:bgClr>
          </a:pattFill>
        </p:grpSpPr>
        <p:sp>
          <p:nvSpPr>
            <p:cNvPr id="6" name="Rectangle 5">
              <a:extLst>
                <a:ext uri="{FF2B5EF4-FFF2-40B4-BE49-F238E27FC236}">
                  <a16:creationId xmlns:a16="http://schemas.microsoft.com/office/drawing/2014/main" id="{AD3B6DDC-C102-F14E-B85B-C1AB1EE96704}"/>
                </a:ext>
              </a:extLst>
            </p:cNvPr>
            <p:cNvSpPr/>
            <p:nvPr userDrawn="1"/>
          </p:nvSpPr>
          <p:spPr>
            <a:xfrm flipH="1">
              <a:off x="6389914" y="668400"/>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7" name="Rectangle 6">
              <a:extLst>
                <a:ext uri="{FF2B5EF4-FFF2-40B4-BE49-F238E27FC236}">
                  <a16:creationId xmlns:a16="http://schemas.microsoft.com/office/drawing/2014/main" id="{7656A9DB-A7DC-2A46-9DFB-5B526DD118BD}"/>
                </a:ext>
              </a:extLst>
            </p:cNvPr>
            <p:cNvSpPr/>
            <p:nvPr userDrawn="1"/>
          </p:nvSpPr>
          <p:spPr>
            <a:xfrm flipH="1">
              <a:off x="6389914" y="5998029"/>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sp>
        <p:nvSpPr>
          <p:cNvPr id="9" name="Content Placeholder 2">
            <a:extLst>
              <a:ext uri="{FF2B5EF4-FFF2-40B4-BE49-F238E27FC236}">
                <a16:creationId xmlns:a16="http://schemas.microsoft.com/office/drawing/2014/main" id="{1B5AA5B4-7BA1-E641-86DB-42030CC29B91}"/>
              </a:ext>
            </a:extLst>
          </p:cNvPr>
          <p:cNvSpPr>
            <a:spLocks noGrp="1"/>
          </p:cNvSpPr>
          <p:nvPr>
            <p:ph idx="10" hasCustomPrompt="1"/>
          </p:nvPr>
        </p:nvSpPr>
        <p:spPr bwMode="gray">
          <a:xfrm>
            <a:off x="6550479" y="1208399"/>
            <a:ext cx="5187043" cy="4528371"/>
          </a:xfrm>
        </p:spPr>
        <p:txBody>
          <a:bodyPr anchor="ctr"/>
          <a:lstStyle>
            <a:lvl1pPr marL="0" indent="0" algn="ctr">
              <a:buFont typeface="Arial" panose="020B0604020202020204" pitchFamily="34" charset="0"/>
              <a:buNone/>
              <a:defRPr sz="2800">
                <a:solidFill>
                  <a:schemeClr val="accent2"/>
                </a:solidFill>
              </a:defRPr>
            </a:lvl1pPr>
            <a:lvl2pPr marL="0" indent="0" algn="ctr">
              <a:buNone/>
              <a:defRPr>
                <a:solidFill>
                  <a:schemeClr val="accent2"/>
                </a:solidFill>
              </a:defRPr>
            </a:lvl2pPr>
            <a:lvl3pPr marL="270000" indent="0" algn="ctr">
              <a:buNone/>
              <a:defRPr>
                <a:solidFill>
                  <a:schemeClr val="accent2"/>
                </a:solidFill>
              </a:defRPr>
            </a:lvl3pPr>
            <a:lvl4pPr marL="539625" indent="0" algn="ctr">
              <a:buNone/>
              <a:defRPr>
                <a:solidFill>
                  <a:schemeClr val="accent2"/>
                </a:solidFill>
              </a:defRPr>
            </a:lvl4pPr>
            <a:lvl5pPr marL="810000" indent="0" algn="ctr">
              <a:buNone/>
              <a:defRPr>
                <a:solidFill>
                  <a:schemeClr val="accent2"/>
                </a:solidFill>
              </a:defRPr>
            </a:lvl5pPr>
          </a:lstStyle>
          <a:p>
            <a:pPr lvl="0"/>
            <a:r>
              <a:rPr lang="en-US"/>
              <a:t>Add content here</a:t>
            </a:r>
            <a:endParaRPr lang="en-GB"/>
          </a:p>
        </p:txBody>
      </p:sp>
    </p:spTree>
    <p:extLst>
      <p:ext uri="{BB962C8B-B14F-4D97-AF65-F5344CB8AC3E}">
        <p14:creationId xmlns:p14="http://schemas.microsoft.com/office/powerpoint/2010/main" val="40381493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py/Content Half_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6000" y="668400"/>
            <a:ext cx="5190514" cy="1080000"/>
          </a:xfrm>
        </p:spPr>
        <p:txBody>
          <a:bodyPr/>
          <a:lstStyle/>
          <a:p>
            <a:r>
              <a:rPr lang="en-GB"/>
              <a:t>Click to edit Master title style</a:t>
            </a:r>
          </a:p>
        </p:txBody>
      </p:sp>
      <p:sp>
        <p:nvSpPr>
          <p:cNvPr id="3" name="Content Placeholder 2"/>
          <p:cNvSpPr>
            <a:spLocks noGrp="1"/>
          </p:cNvSpPr>
          <p:nvPr>
            <p:ph idx="1"/>
          </p:nvPr>
        </p:nvSpPr>
        <p:spPr bwMode="gray">
          <a:xfrm>
            <a:off x="666001" y="2245360"/>
            <a:ext cx="5190514"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a:extLst>
              <a:ext uri="{FF2B5EF4-FFF2-40B4-BE49-F238E27FC236}">
                <a16:creationId xmlns:a16="http://schemas.microsoft.com/office/drawing/2014/main" id="{6D2EF1D8-7229-E545-94A1-8180CB1CFE24}"/>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nvGrpSpPr>
          <p:cNvPr id="8" name="Group 7">
            <a:extLst>
              <a:ext uri="{FF2B5EF4-FFF2-40B4-BE49-F238E27FC236}">
                <a16:creationId xmlns:a16="http://schemas.microsoft.com/office/drawing/2014/main" id="{5E18C419-2C6E-744F-8570-4DB227A9E99D}"/>
              </a:ext>
            </a:extLst>
          </p:cNvPr>
          <p:cNvGrpSpPr/>
          <p:nvPr userDrawn="1"/>
        </p:nvGrpSpPr>
        <p:grpSpPr>
          <a:xfrm>
            <a:off x="6550479" y="668400"/>
            <a:ext cx="5187043" cy="5541900"/>
            <a:chOff x="6389914" y="668400"/>
            <a:chExt cx="5611586" cy="5541900"/>
          </a:xfrm>
          <a:pattFill prst="dkVert">
            <a:fgClr>
              <a:schemeClr val="accent4"/>
            </a:fgClr>
            <a:bgClr>
              <a:schemeClr val="accent1"/>
            </a:bgClr>
          </a:pattFill>
        </p:grpSpPr>
        <p:sp>
          <p:nvSpPr>
            <p:cNvPr id="6" name="Rectangle 5">
              <a:extLst>
                <a:ext uri="{FF2B5EF4-FFF2-40B4-BE49-F238E27FC236}">
                  <a16:creationId xmlns:a16="http://schemas.microsoft.com/office/drawing/2014/main" id="{AD3B6DDC-C102-F14E-B85B-C1AB1EE96704}"/>
                </a:ext>
              </a:extLst>
            </p:cNvPr>
            <p:cNvSpPr/>
            <p:nvPr userDrawn="1"/>
          </p:nvSpPr>
          <p:spPr>
            <a:xfrm flipH="1">
              <a:off x="6389914" y="668400"/>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7" name="Rectangle 6">
              <a:extLst>
                <a:ext uri="{FF2B5EF4-FFF2-40B4-BE49-F238E27FC236}">
                  <a16:creationId xmlns:a16="http://schemas.microsoft.com/office/drawing/2014/main" id="{7656A9DB-A7DC-2A46-9DFB-5B526DD118BD}"/>
                </a:ext>
              </a:extLst>
            </p:cNvPr>
            <p:cNvSpPr/>
            <p:nvPr userDrawn="1"/>
          </p:nvSpPr>
          <p:spPr>
            <a:xfrm flipH="1">
              <a:off x="6389914" y="5998029"/>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sp>
        <p:nvSpPr>
          <p:cNvPr id="9" name="Content Placeholder 2">
            <a:extLst>
              <a:ext uri="{FF2B5EF4-FFF2-40B4-BE49-F238E27FC236}">
                <a16:creationId xmlns:a16="http://schemas.microsoft.com/office/drawing/2014/main" id="{1B5AA5B4-7BA1-E641-86DB-42030CC29B91}"/>
              </a:ext>
            </a:extLst>
          </p:cNvPr>
          <p:cNvSpPr>
            <a:spLocks noGrp="1"/>
          </p:cNvSpPr>
          <p:nvPr>
            <p:ph idx="10" hasCustomPrompt="1"/>
          </p:nvPr>
        </p:nvSpPr>
        <p:spPr bwMode="gray">
          <a:xfrm>
            <a:off x="6550479" y="1208399"/>
            <a:ext cx="5187043" cy="4528371"/>
          </a:xfrm>
        </p:spPr>
        <p:txBody>
          <a:bodyPr anchor="ctr"/>
          <a:lstStyle>
            <a:lvl1pPr marL="0" indent="0" algn="ctr">
              <a:buFont typeface="Arial" panose="020B0604020202020204" pitchFamily="34" charset="0"/>
              <a:buNone/>
              <a:defRPr sz="2800">
                <a:solidFill>
                  <a:schemeClr val="accent2"/>
                </a:solidFill>
              </a:defRPr>
            </a:lvl1pPr>
            <a:lvl2pPr marL="0" indent="0" algn="ctr">
              <a:buNone/>
              <a:defRPr>
                <a:solidFill>
                  <a:schemeClr val="accent2"/>
                </a:solidFill>
              </a:defRPr>
            </a:lvl2pPr>
            <a:lvl3pPr marL="270000" indent="0" algn="ctr">
              <a:buNone/>
              <a:defRPr>
                <a:solidFill>
                  <a:schemeClr val="accent2"/>
                </a:solidFill>
              </a:defRPr>
            </a:lvl3pPr>
            <a:lvl4pPr marL="539625" indent="0" algn="ctr">
              <a:buNone/>
              <a:defRPr>
                <a:solidFill>
                  <a:schemeClr val="accent2"/>
                </a:solidFill>
              </a:defRPr>
            </a:lvl4pPr>
            <a:lvl5pPr marL="810000" indent="0" algn="ctr">
              <a:buNone/>
              <a:defRPr>
                <a:solidFill>
                  <a:schemeClr val="accent2"/>
                </a:solidFill>
              </a:defRPr>
            </a:lvl5pPr>
          </a:lstStyle>
          <a:p>
            <a:pPr lvl="0"/>
            <a:r>
              <a:rPr lang="en-US"/>
              <a:t>Add content here</a:t>
            </a:r>
            <a:endParaRPr lang="en-GB"/>
          </a:p>
        </p:txBody>
      </p:sp>
    </p:spTree>
    <p:extLst>
      <p:ext uri="{BB962C8B-B14F-4D97-AF65-F5344CB8AC3E}">
        <p14:creationId xmlns:p14="http://schemas.microsoft.com/office/powerpoint/2010/main" val="10287233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py/Content Half_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6000" y="668400"/>
            <a:ext cx="5190514" cy="1080000"/>
          </a:xfrm>
        </p:spPr>
        <p:txBody>
          <a:bodyPr/>
          <a:lstStyle/>
          <a:p>
            <a:r>
              <a:rPr lang="en-GB"/>
              <a:t>Click to edit Master title style</a:t>
            </a:r>
          </a:p>
        </p:txBody>
      </p:sp>
      <p:sp>
        <p:nvSpPr>
          <p:cNvPr id="3" name="Content Placeholder 2"/>
          <p:cNvSpPr>
            <a:spLocks noGrp="1"/>
          </p:cNvSpPr>
          <p:nvPr>
            <p:ph idx="1"/>
          </p:nvPr>
        </p:nvSpPr>
        <p:spPr bwMode="gray">
          <a:xfrm>
            <a:off x="666001" y="2245360"/>
            <a:ext cx="5190514"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a:extLst>
              <a:ext uri="{FF2B5EF4-FFF2-40B4-BE49-F238E27FC236}">
                <a16:creationId xmlns:a16="http://schemas.microsoft.com/office/drawing/2014/main" id="{6D2EF1D8-7229-E545-94A1-8180CB1CFE24}"/>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nvGrpSpPr>
          <p:cNvPr id="8" name="Group 7">
            <a:extLst>
              <a:ext uri="{FF2B5EF4-FFF2-40B4-BE49-F238E27FC236}">
                <a16:creationId xmlns:a16="http://schemas.microsoft.com/office/drawing/2014/main" id="{5E18C419-2C6E-744F-8570-4DB227A9E99D}"/>
              </a:ext>
            </a:extLst>
          </p:cNvPr>
          <p:cNvGrpSpPr/>
          <p:nvPr userDrawn="1"/>
        </p:nvGrpSpPr>
        <p:grpSpPr>
          <a:xfrm>
            <a:off x="6550479" y="668400"/>
            <a:ext cx="5187043" cy="5541900"/>
            <a:chOff x="6389914" y="668400"/>
            <a:chExt cx="5611586" cy="5541900"/>
          </a:xfrm>
          <a:pattFill prst="dkVert">
            <a:fgClr>
              <a:schemeClr val="accent3"/>
            </a:fgClr>
            <a:bgClr>
              <a:schemeClr val="accent1"/>
            </a:bgClr>
          </a:pattFill>
        </p:grpSpPr>
        <p:sp>
          <p:nvSpPr>
            <p:cNvPr id="6" name="Rectangle 5">
              <a:extLst>
                <a:ext uri="{FF2B5EF4-FFF2-40B4-BE49-F238E27FC236}">
                  <a16:creationId xmlns:a16="http://schemas.microsoft.com/office/drawing/2014/main" id="{AD3B6DDC-C102-F14E-B85B-C1AB1EE96704}"/>
                </a:ext>
              </a:extLst>
            </p:cNvPr>
            <p:cNvSpPr/>
            <p:nvPr userDrawn="1"/>
          </p:nvSpPr>
          <p:spPr>
            <a:xfrm flipH="1">
              <a:off x="6389914" y="668400"/>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7" name="Rectangle 6">
              <a:extLst>
                <a:ext uri="{FF2B5EF4-FFF2-40B4-BE49-F238E27FC236}">
                  <a16:creationId xmlns:a16="http://schemas.microsoft.com/office/drawing/2014/main" id="{7656A9DB-A7DC-2A46-9DFB-5B526DD118BD}"/>
                </a:ext>
              </a:extLst>
            </p:cNvPr>
            <p:cNvSpPr/>
            <p:nvPr userDrawn="1"/>
          </p:nvSpPr>
          <p:spPr>
            <a:xfrm flipH="1">
              <a:off x="6389914" y="5998029"/>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sp>
        <p:nvSpPr>
          <p:cNvPr id="9" name="Content Placeholder 2">
            <a:extLst>
              <a:ext uri="{FF2B5EF4-FFF2-40B4-BE49-F238E27FC236}">
                <a16:creationId xmlns:a16="http://schemas.microsoft.com/office/drawing/2014/main" id="{1B5AA5B4-7BA1-E641-86DB-42030CC29B91}"/>
              </a:ext>
            </a:extLst>
          </p:cNvPr>
          <p:cNvSpPr>
            <a:spLocks noGrp="1"/>
          </p:cNvSpPr>
          <p:nvPr>
            <p:ph idx="10" hasCustomPrompt="1"/>
          </p:nvPr>
        </p:nvSpPr>
        <p:spPr bwMode="gray">
          <a:xfrm>
            <a:off x="6550479" y="1208399"/>
            <a:ext cx="5187043" cy="4528371"/>
          </a:xfrm>
        </p:spPr>
        <p:txBody>
          <a:bodyPr anchor="ctr"/>
          <a:lstStyle>
            <a:lvl1pPr marL="0" indent="0" algn="ctr">
              <a:buFont typeface="Arial" panose="020B0604020202020204" pitchFamily="34" charset="0"/>
              <a:buNone/>
              <a:defRPr sz="2800">
                <a:solidFill>
                  <a:schemeClr val="accent2"/>
                </a:solidFill>
              </a:defRPr>
            </a:lvl1pPr>
            <a:lvl2pPr marL="0" indent="0" algn="ctr">
              <a:buNone/>
              <a:defRPr>
                <a:solidFill>
                  <a:schemeClr val="accent2"/>
                </a:solidFill>
              </a:defRPr>
            </a:lvl2pPr>
            <a:lvl3pPr marL="270000" indent="0" algn="ctr">
              <a:buNone/>
              <a:defRPr>
                <a:solidFill>
                  <a:schemeClr val="accent2"/>
                </a:solidFill>
              </a:defRPr>
            </a:lvl3pPr>
            <a:lvl4pPr marL="539625" indent="0" algn="ctr">
              <a:buNone/>
              <a:defRPr>
                <a:solidFill>
                  <a:schemeClr val="accent2"/>
                </a:solidFill>
              </a:defRPr>
            </a:lvl4pPr>
            <a:lvl5pPr marL="810000" indent="0" algn="ctr">
              <a:buNone/>
              <a:defRPr>
                <a:solidFill>
                  <a:schemeClr val="accent2"/>
                </a:solidFill>
              </a:defRPr>
            </a:lvl5pPr>
          </a:lstStyle>
          <a:p>
            <a:pPr lvl="0"/>
            <a:r>
              <a:rPr lang="en-US"/>
              <a:t>Add content here</a:t>
            </a:r>
            <a:endParaRPr lang="en-GB"/>
          </a:p>
        </p:txBody>
      </p:sp>
    </p:spTree>
    <p:extLst>
      <p:ext uri="{BB962C8B-B14F-4D97-AF65-F5344CB8AC3E}">
        <p14:creationId xmlns:p14="http://schemas.microsoft.com/office/powerpoint/2010/main" val="34770669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py/Content Half_Purp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6000" y="668400"/>
            <a:ext cx="5190514" cy="1080000"/>
          </a:xfrm>
        </p:spPr>
        <p:txBody>
          <a:bodyPr/>
          <a:lstStyle/>
          <a:p>
            <a:r>
              <a:rPr lang="en-GB"/>
              <a:t>Click to edit Master title style</a:t>
            </a:r>
          </a:p>
        </p:txBody>
      </p:sp>
      <p:sp>
        <p:nvSpPr>
          <p:cNvPr id="3" name="Content Placeholder 2"/>
          <p:cNvSpPr>
            <a:spLocks noGrp="1"/>
          </p:cNvSpPr>
          <p:nvPr>
            <p:ph idx="1"/>
          </p:nvPr>
        </p:nvSpPr>
        <p:spPr bwMode="gray">
          <a:xfrm>
            <a:off x="666001" y="2245360"/>
            <a:ext cx="5190514"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a:extLst>
              <a:ext uri="{FF2B5EF4-FFF2-40B4-BE49-F238E27FC236}">
                <a16:creationId xmlns:a16="http://schemas.microsoft.com/office/drawing/2014/main" id="{6D2EF1D8-7229-E545-94A1-8180CB1CFE24}"/>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nvGrpSpPr>
          <p:cNvPr id="8" name="Group 7">
            <a:extLst>
              <a:ext uri="{FF2B5EF4-FFF2-40B4-BE49-F238E27FC236}">
                <a16:creationId xmlns:a16="http://schemas.microsoft.com/office/drawing/2014/main" id="{5E18C419-2C6E-744F-8570-4DB227A9E99D}"/>
              </a:ext>
            </a:extLst>
          </p:cNvPr>
          <p:cNvGrpSpPr/>
          <p:nvPr userDrawn="1"/>
        </p:nvGrpSpPr>
        <p:grpSpPr>
          <a:xfrm>
            <a:off x="6550479" y="668400"/>
            <a:ext cx="5187043" cy="5541900"/>
            <a:chOff x="6389914" y="668400"/>
            <a:chExt cx="5611586" cy="5541900"/>
          </a:xfrm>
          <a:pattFill prst="dkVert">
            <a:fgClr>
              <a:schemeClr val="accent5"/>
            </a:fgClr>
            <a:bgClr>
              <a:schemeClr val="accent1"/>
            </a:bgClr>
          </a:pattFill>
        </p:grpSpPr>
        <p:sp>
          <p:nvSpPr>
            <p:cNvPr id="6" name="Rectangle 5">
              <a:extLst>
                <a:ext uri="{FF2B5EF4-FFF2-40B4-BE49-F238E27FC236}">
                  <a16:creationId xmlns:a16="http://schemas.microsoft.com/office/drawing/2014/main" id="{AD3B6DDC-C102-F14E-B85B-C1AB1EE96704}"/>
                </a:ext>
              </a:extLst>
            </p:cNvPr>
            <p:cNvSpPr/>
            <p:nvPr userDrawn="1"/>
          </p:nvSpPr>
          <p:spPr>
            <a:xfrm flipH="1">
              <a:off x="6389914" y="668400"/>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7" name="Rectangle 6">
              <a:extLst>
                <a:ext uri="{FF2B5EF4-FFF2-40B4-BE49-F238E27FC236}">
                  <a16:creationId xmlns:a16="http://schemas.microsoft.com/office/drawing/2014/main" id="{7656A9DB-A7DC-2A46-9DFB-5B526DD118BD}"/>
                </a:ext>
              </a:extLst>
            </p:cNvPr>
            <p:cNvSpPr/>
            <p:nvPr userDrawn="1"/>
          </p:nvSpPr>
          <p:spPr>
            <a:xfrm flipH="1">
              <a:off x="6389914" y="5998029"/>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sp>
        <p:nvSpPr>
          <p:cNvPr id="9" name="Content Placeholder 2">
            <a:extLst>
              <a:ext uri="{FF2B5EF4-FFF2-40B4-BE49-F238E27FC236}">
                <a16:creationId xmlns:a16="http://schemas.microsoft.com/office/drawing/2014/main" id="{1B5AA5B4-7BA1-E641-86DB-42030CC29B91}"/>
              </a:ext>
            </a:extLst>
          </p:cNvPr>
          <p:cNvSpPr>
            <a:spLocks noGrp="1"/>
          </p:cNvSpPr>
          <p:nvPr>
            <p:ph idx="10" hasCustomPrompt="1"/>
          </p:nvPr>
        </p:nvSpPr>
        <p:spPr bwMode="gray">
          <a:xfrm>
            <a:off x="6550479" y="1208399"/>
            <a:ext cx="5187043" cy="4528371"/>
          </a:xfrm>
        </p:spPr>
        <p:txBody>
          <a:bodyPr anchor="ctr"/>
          <a:lstStyle>
            <a:lvl1pPr marL="0" indent="0" algn="ctr">
              <a:buFont typeface="Arial" panose="020B0604020202020204" pitchFamily="34" charset="0"/>
              <a:buNone/>
              <a:defRPr sz="2800">
                <a:solidFill>
                  <a:schemeClr val="accent2"/>
                </a:solidFill>
              </a:defRPr>
            </a:lvl1pPr>
            <a:lvl2pPr marL="0" indent="0" algn="ctr">
              <a:buNone/>
              <a:defRPr>
                <a:solidFill>
                  <a:schemeClr val="accent2"/>
                </a:solidFill>
              </a:defRPr>
            </a:lvl2pPr>
            <a:lvl3pPr marL="270000" indent="0" algn="ctr">
              <a:buNone/>
              <a:defRPr>
                <a:solidFill>
                  <a:schemeClr val="accent2"/>
                </a:solidFill>
              </a:defRPr>
            </a:lvl3pPr>
            <a:lvl4pPr marL="539625" indent="0" algn="ctr">
              <a:buNone/>
              <a:defRPr>
                <a:solidFill>
                  <a:schemeClr val="accent2"/>
                </a:solidFill>
              </a:defRPr>
            </a:lvl4pPr>
            <a:lvl5pPr marL="810000" indent="0" algn="ctr">
              <a:buNone/>
              <a:defRPr>
                <a:solidFill>
                  <a:schemeClr val="accent2"/>
                </a:solidFill>
              </a:defRPr>
            </a:lvl5pPr>
          </a:lstStyle>
          <a:p>
            <a:pPr lvl="0"/>
            <a:r>
              <a:rPr lang="en-US"/>
              <a:t>Add content here</a:t>
            </a:r>
            <a:endParaRPr lang="en-GB"/>
          </a:p>
        </p:txBody>
      </p:sp>
    </p:spTree>
    <p:extLst>
      <p:ext uri="{BB962C8B-B14F-4D97-AF65-F5344CB8AC3E}">
        <p14:creationId xmlns:p14="http://schemas.microsoft.com/office/powerpoint/2010/main" val="20172103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py/Content Half_Cream">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6000" y="668400"/>
            <a:ext cx="5190514" cy="1080000"/>
          </a:xfrm>
        </p:spPr>
        <p:txBody>
          <a:bodyPr/>
          <a:lstStyle/>
          <a:p>
            <a:r>
              <a:rPr lang="en-GB"/>
              <a:t>Click to edit Master title style</a:t>
            </a:r>
          </a:p>
        </p:txBody>
      </p:sp>
      <p:sp>
        <p:nvSpPr>
          <p:cNvPr id="3" name="Content Placeholder 2"/>
          <p:cNvSpPr>
            <a:spLocks noGrp="1"/>
          </p:cNvSpPr>
          <p:nvPr>
            <p:ph idx="1"/>
          </p:nvPr>
        </p:nvSpPr>
        <p:spPr bwMode="gray">
          <a:xfrm>
            <a:off x="666001" y="2245360"/>
            <a:ext cx="5190514"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a:extLst>
              <a:ext uri="{FF2B5EF4-FFF2-40B4-BE49-F238E27FC236}">
                <a16:creationId xmlns:a16="http://schemas.microsoft.com/office/drawing/2014/main" id="{6D2EF1D8-7229-E545-94A1-8180CB1CFE24}"/>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9" name="Content Placeholder 2">
            <a:extLst>
              <a:ext uri="{FF2B5EF4-FFF2-40B4-BE49-F238E27FC236}">
                <a16:creationId xmlns:a16="http://schemas.microsoft.com/office/drawing/2014/main" id="{1B5AA5B4-7BA1-E641-86DB-42030CC29B91}"/>
              </a:ext>
            </a:extLst>
          </p:cNvPr>
          <p:cNvSpPr>
            <a:spLocks noGrp="1"/>
          </p:cNvSpPr>
          <p:nvPr>
            <p:ph idx="10" hasCustomPrompt="1"/>
          </p:nvPr>
        </p:nvSpPr>
        <p:spPr bwMode="gray">
          <a:xfrm>
            <a:off x="6550479" y="1208399"/>
            <a:ext cx="5187043" cy="4528371"/>
          </a:xfrm>
        </p:spPr>
        <p:txBody>
          <a:bodyPr anchor="ctr"/>
          <a:lstStyle>
            <a:lvl1pPr marL="0" indent="0" algn="ctr">
              <a:buFont typeface="Arial" panose="020B0604020202020204" pitchFamily="34" charset="0"/>
              <a:buNone/>
              <a:defRPr sz="2800">
                <a:solidFill>
                  <a:schemeClr val="accent2"/>
                </a:solidFill>
              </a:defRPr>
            </a:lvl1pPr>
            <a:lvl2pPr marL="0" indent="0" algn="ctr">
              <a:buNone/>
              <a:defRPr>
                <a:solidFill>
                  <a:schemeClr val="accent2"/>
                </a:solidFill>
              </a:defRPr>
            </a:lvl2pPr>
            <a:lvl3pPr marL="270000" indent="0" algn="ctr">
              <a:buNone/>
              <a:defRPr>
                <a:solidFill>
                  <a:schemeClr val="accent2"/>
                </a:solidFill>
              </a:defRPr>
            </a:lvl3pPr>
            <a:lvl4pPr marL="539625" indent="0" algn="ctr">
              <a:buNone/>
              <a:defRPr>
                <a:solidFill>
                  <a:schemeClr val="accent2"/>
                </a:solidFill>
              </a:defRPr>
            </a:lvl4pPr>
            <a:lvl5pPr marL="810000" indent="0" algn="ctr">
              <a:buNone/>
              <a:defRPr>
                <a:solidFill>
                  <a:schemeClr val="accent2"/>
                </a:solidFill>
              </a:defRPr>
            </a:lvl5pPr>
          </a:lstStyle>
          <a:p>
            <a:pPr lvl="0"/>
            <a:r>
              <a:rPr lang="en-US"/>
              <a:t>Add content here</a:t>
            </a:r>
            <a:endParaRPr lang="en-GB"/>
          </a:p>
        </p:txBody>
      </p:sp>
      <p:grpSp>
        <p:nvGrpSpPr>
          <p:cNvPr id="10" name="Group 9">
            <a:extLst>
              <a:ext uri="{FF2B5EF4-FFF2-40B4-BE49-F238E27FC236}">
                <a16:creationId xmlns:a16="http://schemas.microsoft.com/office/drawing/2014/main" id="{38E11CA3-D2BC-DF42-B8FC-152566A3C022}"/>
              </a:ext>
            </a:extLst>
          </p:cNvPr>
          <p:cNvGrpSpPr/>
          <p:nvPr userDrawn="1"/>
        </p:nvGrpSpPr>
        <p:grpSpPr>
          <a:xfrm>
            <a:off x="6550479" y="668400"/>
            <a:ext cx="5187043" cy="5541900"/>
            <a:chOff x="6389914" y="668400"/>
            <a:chExt cx="5611586" cy="5541900"/>
          </a:xfrm>
          <a:pattFill prst="dkVert">
            <a:fgClr>
              <a:schemeClr val="accent2"/>
            </a:fgClr>
            <a:bgClr>
              <a:schemeClr val="accent1"/>
            </a:bgClr>
          </a:pattFill>
        </p:grpSpPr>
        <p:sp>
          <p:nvSpPr>
            <p:cNvPr id="11" name="Rectangle 10">
              <a:extLst>
                <a:ext uri="{FF2B5EF4-FFF2-40B4-BE49-F238E27FC236}">
                  <a16:creationId xmlns:a16="http://schemas.microsoft.com/office/drawing/2014/main" id="{B98B06B4-8570-E74B-B441-FBA2D75EA348}"/>
                </a:ext>
              </a:extLst>
            </p:cNvPr>
            <p:cNvSpPr/>
            <p:nvPr userDrawn="1"/>
          </p:nvSpPr>
          <p:spPr>
            <a:xfrm flipH="1">
              <a:off x="6389914" y="668400"/>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2" name="Rectangle 11">
              <a:extLst>
                <a:ext uri="{FF2B5EF4-FFF2-40B4-BE49-F238E27FC236}">
                  <a16:creationId xmlns:a16="http://schemas.microsoft.com/office/drawing/2014/main" id="{7D982027-10DB-E744-940E-49F0B052F444}"/>
                </a:ext>
              </a:extLst>
            </p:cNvPr>
            <p:cNvSpPr/>
            <p:nvPr userDrawn="1"/>
          </p:nvSpPr>
          <p:spPr>
            <a:xfrm flipH="1">
              <a:off x="6389914" y="5998029"/>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spTree>
    <p:extLst>
      <p:ext uri="{BB962C8B-B14F-4D97-AF65-F5344CB8AC3E}">
        <p14:creationId xmlns:p14="http://schemas.microsoft.com/office/powerpoint/2010/main" val="1726549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py/Content Half_Orange_Opt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6000" y="668400"/>
            <a:ext cx="5190514" cy="1080000"/>
          </a:xfrm>
        </p:spPr>
        <p:txBody>
          <a:bodyPr/>
          <a:lstStyle>
            <a:lvl1pPr>
              <a:defRPr>
                <a:solidFill>
                  <a:schemeClr val="accent2"/>
                </a:solidFill>
              </a:defRPr>
            </a:lvl1pPr>
          </a:lstStyle>
          <a:p>
            <a:r>
              <a:rPr lang="en-GB"/>
              <a:t>Click to edit Master title style</a:t>
            </a:r>
          </a:p>
        </p:txBody>
      </p:sp>
      <p:sp>
        <p:nvSpPr>
          <p:cNvPr id="3" name="Content Placeholder 2"/>
          <p:cNvSpPr>
            <a:spLocks noGrp="1"/>
          </p:cNvSpPr>
          <p:nvPr>
            <p:ph idx="1"/>
          </p:nvPr>
        </p:nvSpPr>
        <p:spPr bwMode="gray">
          <a:xfrm>
            <a:off x="666001" y="2245360"/>
            <a:ext cx="5190514" cy="3964940"/>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a:extLst>
              <a:ext uri="{FF2B5EF4-FFF2-40B4-BE49-F238E27FC236}">
                <a16:creationId xmlns:a16="http://schemas.microsoft.com/office/drawing/2014/main" id="{6D2EF1D8-7229-E545-94A1-8180CB1CFE24}"/>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3" name="Rectangle 12">
            <a:extLst>
              <a:ext uri="{FF2B5EF4-FFF2-40B4-BE49-F238E27FC236}">
                <a16:creationId xmlns:a16="http://schemas.microsoft.com/office/drawing/2014/main" id="{32264E47-35CA-AA41-8EA6-E2D6966B2F5C}"/>
              </a:ext>
            </a:extLst>
          </p:cNvPr>
          <p:cNvSpPr/>
          <p:nvPr userDrawn="1"/>
        </p:nvSpPr>
        <p:spPr>
          <a:xfrm>
            <a:off x="6095999"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nvGrpSpPr>
          <p:cNvPr id="10" name="Group 9">
            <a:extLst>
              <a:ext uri="{FF2B5EF4-FFF2-40B4-BE49-F238E27FC236}">
                <a16:creationId xmlns:a16="http://schemas.microsoft.com/office/drawing/2014/main" id="{38E11CA3-D2BC-DF42-B8FC-152566A3C022}"/>
              </a:ext>
            </a:extLst>
          </p:cNvPr>
          <p:cNvGrpSpPr/>
          <p:nvPr userDrawn="1"/>
        </p:nvGrpSpPr>
        <p:grpSpPr>
          <a:xfrm>
            <a:off x="6550479" y="668400"/>
            <a:ext cx="5187043" cy="5541900"/>
            <a:chOff x="6389914" y="668400"/>
            <a:chExt cx="5611586" cy="5541900"/>
          </a:xfrm>
          <a:pattFill prst="dkVert">
            <a:fgClr>
              <a:schemeClr val="accent4"/>
            </a:fgClr>
            <a:bgClr>
              <a:schemeClr val="accent2"/>
            </a:bgClr>
          </a:pattFill>
        </p:grpSpPr>
        <p:sp>
          <p:nvSpPr>
            <p:cNvPr id="11" name="Rectangle 10">
              <a:extLst>
                <a:ext uri="{FF2B5EF4-FFF2-40B4-BE49-F238E27FC236}">
                  <a16:creationId xmlns:a16="http://schemas.microsoft.com/office/drawing/2014/main" id="{B98B06B4-8570-E74B-B441-FBA2D75EA348}"/>
                </a:ext>
              </a:extLst>
            </p:cNvPr>
            <p:cNvSpPr/>
            <p:nvPr userDrawn="1"/>
          </p:nvSpPr>
          <p:spPr>
            <a:xfrm flipH="1">
              <a:off x="6389914" y="668400"/>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2" name="Rectangle 11">
              <a:extLst>
                <a:ext uri="{FF2B5EF4-FFF2-40B4-BE49-F238E27FC236}">
                  <a16:creationId xmlns:a16="http://schemas.microsoft.com/office/drawing/2014/main" id="{7D982027-10DB-E744-940E-49F0B052F444}"/>
                </a:ext>
              </a:extLst>
            </p:cNvPr>
            <p:cNvSpPr/>
            <p:nvPr userDrawn="1"/>
          </p:nvSpPr>
          <p:spPr>
            <a:xfrm flipH="1">
              <a:off x="6389914" y="5998029"/>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sp>
        <p:nvSpPr>
          <p:cNvPr id="9" name="Content Placeholder 2">
            <a:extLst>
              <a:ext uri="{FF2B5EF4-FFF2-40B4-BE49-F238E27FC236}">
                <a16:creationId xmlns:a16="http://schemas.microsoft.com/office/drawing/2014/main" id="{1B5AA5B4-7BA1-E641-86DB-42030CC29B91}"/>
              </a:ext>
            </a:extLst>
          </p:cNvPr>
          <p:cNvSpPr>
            <a:spLocks noGrp="1"/>
          </p:cNvSpPr>
          <p:nvPr>
            <p:ph idx="10" hasCustomPrompt="1"/>
          </p:nvPr>
        </p:nvSpPr>
        <p:spPr bwMode="gray">
          <a:xfrm>
            <a:off x="6550479" y="1208399"/>
            <a:ext cx="5187043" cy="4528371"/>
          </a:xfrm>
        </p:spPr>
        <p:txBody>
          <a:bodyPr anchor="ctr"/>
          <a:lstStyle>
            <a:lvl1pPr marL="0" indent="0" algn="ctr">
              <a:buFont typeface="Arial" panose="020B0604020202020204" pitchFamily="34" charset="0"/>
              <a:buNone/>
              <a:defRPr sz="2800">
                <a:solidFill>
                  <a:schemeClr val="accent2"/>
                </a:solidFill>
              </a:defRPr>
            </a:lvl1pPr>
            <a:lvl2pPr marL="0" indent="0" algn="ctr">
              <a:buNone/>
              <a:defRPr>
                <a:solidFill>
                  <a:schemeClr val="accent2"/>
                </a:solidFill>
              </a:defRPr>
            </a:lvl2pPr>
            <a:lvl3pPr marL="270000" indent="0" algn="ctr">
              <a:buNone/>
              <a:defRPr>
                <a:solidFill>
                  <a:schemeClr val="accent2"/>
                </a:solidFill>
              </a:defRPr>
            </a:lvl3pPr>
            <a:lvl4pPr marL="539625" indent="0" algn="ctr">
              <a:buNone/>
              <a:defRPr>
                <a:solidFill>
                  <a:schemeClr val="accent2"/>
                </a:solidFill>
              </a:defRPr>
            </a:lvl4pPr>
            <a:lvl5pPr marL="810000" indent="0" algn="ctr">
              <a:buNone/>
              <a:defRPr>
                <a:solidFill>
                  <a:schemeClr val="accent2"/>
                </a:solidFill>
              </a:defRPr>
            </a:lvl5pPr>
          </a:lstStyle>
          <a:p>
            <a:pPr lvl="0"/>
            <a:r>
              <a:rPr lang="en-US"/>
              <a:t>Add content here</a:t>
            </a:r>
            <a:endParaRPr lang="en-GB"/>
          </a:p>
        </p:txBody>
      </p:sp>
    </p:spTree>
    <p:extLst>
      <p:ext uri="{BB962C8B-B14F-4D97-AF65-F5344CB8AC3E}">
        <p14:creationId xmlns:p14="http://schemas.microsoft.com/office/powerpoint/2010/main" val="1934175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py/Content Half_Purple_Opt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66000" y="668400"/>
            <a:ext cx="5190514" cy="1080000"/>
          </a:xfrm>
        </p:spPr>
        <p:txBody>
          <a:bodyPr/>
          <a:lstStyle/>
          <a:p>
            <a:r>
              <a:rPr lang="en-GB"/>
              <a:t>Click to edit Master title style</a:t>
            </a:r>
          </a:p>
        </p:txBody>
      </p:sp>
      <p:sp>
        <p:nvSpPr>
          <p:cNvPr id="3" name="Content Placeholder 2"/>
          <p:cNvSpPr>
            <a:spLocks noGrp="1"/>
          </p:cNvSpPr>
          <p:nvPr>
            <p:ph idx="1"/>
          </p:nvPr>
        </p:nvSpPr>
        <p:spPr bwMode="gray">
          <a:xfrm>
            <a:off x="666001" y="2245360"/>
            <a:ext cx="5190514" cy="39649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Rectangle 4">
            <a:extLst>
              <a:ext uri="{FF2B5EF4-FFF2-40B4-BE49-F238E27FC236}">
                <a16:creationId xmlns:a16="http://schemas.microsoft.com/office/drawing/2014/main" id="{6D2EF1D8-7229-E545-94A1-8180CB1CFE24}"/>
              </a:ext>
            </a:extLst>
          </p:cNvPr>
          <p:cNvSpPr/>
          <p:nvPr userDrawn="1"/>
        </p:nvSpPr>
        <p:spPr>
          <a:xfrm>
            <a:off x="609600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nvGrpSpPr>
          <p:cNvPr id="8" name="Group 7">
            <a:extLst>
              <a:ext uri="{FF2B5EF4-FFF2-40B4-BE49-F238E27FC236}">
                <a16:creationId xmlns:a16="http://schemas.microsoft.com/office/drawing/2014/main" id="{5E18C419-2C6E-744F-8570-4DB227A9E99D}"/>
              </a:ext>
            </a:extLst>
          </p:cNvPr>
          <p:cNvGrpSpPr/>
          <p:nvPr userDrawn="1"/>
        </p:nvGrpSpPr>
        <p:grpSpPr>
          <a:xfrm>
            <a:off x="6550479" y="668400"/>
            <a:ext cx="5187043" cy="5541900"/>
            <a:chOff x="6389914" y="668400"/>
            <a:chExt cx="5611586" cy="5541900"/>
          </a:xfrm>
          <a:pattFill prst="dkVert">
            <a:fgClr>
              <a:schemeClr val="accent5"/>
            </a:fgClr>
            <a:bgClr>
              <a:schemeClr val="accent1"/>
            </a:bgClr>
          </a:pattFill>
        </p:grpSpPr>
        <p:sp>
          <p:nvSpPr>
            <p:cNvPr id="6" name="Rectangle 5">
              <a:extLst>
                <a:ext uri="{FF2B5EF4-FFF2-40B4-BE49-F238E27FC236}">
                  <a16:creationId xmlns:a16="http://schemas.microsoft.com/office/drawing/2014/main" id="{AD3B6DDC-C102-F14E-B85B-C1AB1EE96704}"/>
                </a:ext>
              </a:extLst>
            </p:cNvPr>
            <p:cNvSpPr/>
            <p:nvPr userDrawn="1"/>
          </p:nvSpPr>
          <p:spPr>
            <a:xfrm flipH="1">
              <a:off x="6389914" y="668400"/>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7" name="Rectangle 6">
              <a:extLst>
                <a:ext uri="{FF2B5EF4-FFF2-40B4-BE49-F238E27FC236}">
                  <a16:creationId xmlns:a16="http://schemas.microsoft.com/office/drawing/2014/main" id="{7656A9DB-A7DC-2A46-9DFB-5B526DD118BD}"/>
                </a:ext>
              </a:extLst>
            </p:cNvPr>
            <p:cNvSpPr/>
            <p:nvPr userDrawn="1"/>
          </p:nvSpPr>
          <p:spPr>
            <a:xfrm flipH="1">
              <a:off x="6389914" y="5998029"/>
              <a:ext cx="5611586" cy="2122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grpSp>
      <p:sp>
        <p:nvSpPr>
          <p:cNvPr id="9" name="Content Placeholder 2">
            <a:extLst>
              <a:ext uri="{FF2B5EF4-FFF2-40B4-BE49-F238E27FC236}">
                <a16:creationId xmlns:a16="http://schemas.microsoft.com/office/drawing/2014/main" id="{1B5AA5B4-7BA1-E641-86DB-42030CC29B91}"/>
              </a:ext>
            </a:extLst>
          </p:cNvPr>
          <p:cNvSpPr>
            <a:spLocks noGrp="1"/>
          </p:cNvSpPr>
          <p:nvPr>
            <p:ph idx="10" hasCustomPrompt="1"/>
          </p:nvPr>
        </p:nvSpPr>
        <p:spPr bwMode="gray">
          <a:xfrm>
            <a:off x="6550479" y="1208399"/>
            <a:ext cx="5187043" cy="4528371"/>
          </a:xfrm>
        </p:spPr>
        <p:txBody>
          <a:bodyPr anchor="ctr"/>
          <a:lstStyle>
            <a:lvl1pPr marL="0" indent="0" algn="ctr">
              <a:buFont typeface="Arial" panose="020B0604020202020204" pitchFamily="34" charset="0"/>
              <a:buNone/>
              <a:defRPr sz="2800">
                <a:solidFill>
                  <a:schemeClr val="accent2"/>
                </a:solidFill>
              </a:defRPr>
            </a:lvl1pPr>
            <a:lvl2pPr marL="0" indent="0" algn="ctr">
              <a:buNone/>
              <a:defRPr>
                <a:solidFill>
                  <a:schemeClr val="accent2"/>
                </a:solidFill>
              </a:defRPr>
            </a:lvl2pPr>
            <a:lvl3pPr marL="270000" indent="0" algn="ctr">
              <a:buNone/>
              <a:defRPr>
                <a:solidFill>
                  <a:schemeClr val="accent2"/>
                </a:solidFill>
              </a:defRPr>
            </a:lvl3pPr>
            <a:lvl4pPr marL="539625" indent="0" algn="ctr">
              <a:buNone/>
              <a:defRPr>
                <a:solidFill>
                  <a:schemeClr val="accent2"/>
                </a:solidFill>
              </a:defRPr>
            </a:lvl4pPr>
            <a:lvl5pPr marL="810000" indent="0" algn="ctr">
              <a:buNone/>
              <a:defRPr>
                <a:solidFill>
                  <a:schemeClr val="accent2"/>
                </a:solidFill>
              </a:defRPr>
            </a:lvl5pPr>
          </a:lstStyle>
          <a:p>
            <a:pPr lvl="0"/>
            <a:r>
              <a:rPr lang="en-US"/>
              <a:t>Add content here</a:t>
            </a:r>
            <a:endParaRPr lang="en-GB"/>
          </a:p>
        </p:txBody>
      </p:sp>
    </p:spTree>
    <p:extLst>
      <p:ext uri="{BB962C8B-B14F-4D97-AF65-F5344CB8AC3E}">
        <p14:creationId xmlns:p14="http://schemas.microsoft.com/office/powerpoint/2010/main" val="34675788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Blue Statement">
    <p:bg>
      <p:bgPr>
        <a:pattFill prst="wdDnDiag">
          <a:fgClr>
            <a:schemeClr val="accent6"/>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1"/>
                </a:solidFill>
              </a:defRPr>
            </a:lvl1pPr>
          </a:lstStyle>
          <a:p>
            <a:r>
              <a:rPr lang="en-US"/>
              <a:t>Enter statement or quote here</a:t>
            </a:r>
            <a:endParaRPr lang="en-GB"/>
          </a:p>
        </p:txBody>
      </p:sp>
    </p:spTree>
    <p:extLst>
      <p:ext uri="{BB962C8B-B14F-4D97-AF65-F5344CB8AC3E}">
        <p14:creationId xmlns:p14="http://schemas.microsoft.com/office/powerpoint/2010/main" val="13932929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Purple Statement">
    <p:bg>
      <p:bgPr>
        <a:pattFill prst="wdDnDiag">
          <a:fgClr>
            <a:schemeClr val="accent5"/>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1"/>
                </a:solidFill>
              </a:defRPr>
            </a:lvl1pPr>
          </a:lstStyle>
          <a:p>
            <a:r>
              <a:rPr lang="en-US"/>
              <a:t>Enter statement or quote here</a:t>
            </a:r>
            <a:endParaRPr lang="en-GB"/>
          </a:p>
        </p:txBody>
      </p:sp>
    </p:spTree>
    <p:extLst>
      <p:ext uri="{BB962C8B-B14F-4D97-AF65-F5344CB8AC3E}">
        <p14:creationId xmlns:p14="http://schemas.microsoft.com/office/powerpoint/2010/main" val="3987374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Pattern_Purple">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82C71B-7A75-F347-8DCA-6B1BDAA4DA75}"/>
              </a:ext>
            </a:extLst>
          </p:cNvPr>
          <p:cNvSpPr/>
          <p:nvPr userDrawn="1"/>
        </p:nvSpPr>
        <p:spPr>
          <a:xfrm>
            <a:off x="190500" y="190500"/>
            <a:ext cx="3368401" cy="6477000"/>
          </a:xfrm>
          <a:prstGeom prst="rect">
            <a:avLst/>
          </a:prstGeom>
          <a:pattFill prst="wdDnDiag">
            <a:fgClr>
              <a:schemeClr val="accent5"/>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4" name="Date Placeholder"/>
          <p:cNvSpPr>
            <a:spLocks noGrp="1"/>
          </p:cNvSpPr>
          <p:nvPr>
            <p:ph type="body" sz="quarter" idx="12" hasCustomPrompt="1"/>
          </p:nvPr>
        </p:nvSpPr>
        <p:spPr bwMode="gray">
          <a:xfrm>
            <a:off x="3977088" y="5957252"/>
            <a:ext cx="2880000" cy="216000"/>
          </a:xfrm>
        </p:spPr>
        <p:txBody>
          <a:bodyPr/>
          <a:lstStyle>
            <a:lvl1pPr marL="0" indent="0" algn="l">
              <a:spcBef>
                <a:spcPts val="0"/>
              </a:spcBef>
              <a:buFont typeface="Arial" panose="020B0604020202020204" pitchFamily="34" charset="0"/>
              <a:buNone/>
              <a:defRPr sz="1600" cap="all" baseline="0">
                <a:solidFill>
                  <a:schemeClr val="accent2"/>
                </a:solidFill>
              </a:defRPr>
            </a:lvl1pPr>
            <a:lvl2pPr marL="0" indent="0">
              <a:spcBef>
                <a:spcPts val="0"/>
              </a:spcBef>
              <a:buNone/>
              <a:defRPr sz="1600">
                <a:solidFill>
                  <a:schemeClr val="bg1"/>
                </a:solidFill>
              </a:defRPr>
            </a:lvl2pPr>
            <a:lvl3pPr marL="0" indent="0">
              <a:spcBef>
                <a:spcPts val="0"/>
              </a:spcBef>
              <a:buNone/>
              <a:defRPr sz="1600">
                <a:solidFill>
                  <a:schemeClr val="bg1"/>
                </a:solidFill>
              </a:defRPr>
            </a:lvl3pPr>
            <a:lvl4pPr marL="0" indent="0">
              <a:spcBef>
                <a:spcPts val="0"/>
              </a:spcBef>
              <a:buNone/>
              <a:defRPr sz="1600">
                <a:solidFill>
                  <a:schemeClr val="bg1"/>
                </a:solidFill>
              </a:defRPr>
            </a:lvl4pPr>
            <a:lvl5pPr marL="0" indent="0">
              <a:spcBef>
                <a:spcPts val="0"/>
              </a:spcBef>
              <a:buNone/>
              <a:defRPr sz="1600">
                <a:solidFill>
                  <a:schemeClr val="bg1"/>
                </a:solidFill>
              </a:defRPr>
            </a:lvl5pPr>
            <a:lvl6pPr marL="0" indent="0">
              <a:spcBef>
                <a:spcPts val="0"/>
              </a:spcBef>
              <a:buNone/>
              <a:defRPr sz="1600">
                <a:solidFill>
                  <a:schemeClr val="bg1"/>
                </a:solidFill>
              </a:defRPr>
            </a:lvl6pPr>
            <a:lvl7pPr marL="0" indent="0">
              <a:spcBef>
                <a:spcPts val="0"/>
              </a:spcBef>
              <a:buNone/>
              <a:defRPr sz="1600">
                <a:solidFill>
                  <a:schemeClr val="bg1"/>
                </a:solidFill>
              </a:defRPr>
            </a:lvl7pPr>
            <a:lvl8pPr marL="0" indent="0">
              <a:spcBef>
                <a:spcPts val="0"/>
              </a:spcBef>
              <a:buNone/>
              <a:defRPr sz="1600">
                <a:solidFill>
                  <a:schemeClr val="bg1"/>
                </a:solidFill>
              </a:defRPr>
            </a:lvl8pPr>
            <a:lvl9pPr marL="0" indent="0">
              <a:spcBef>
                <a:spcPts val="0"/>
              </a:spcBef>
              <a:buNone/>
              <a:defRPr sz="1600">
                <a:solidFill>
                  <a:schemeClr val="bg1"/>
                </a:solidFill>
              </a:defRPr>
            </a:lvl9pPr>
          </a:lstStyle>
          <a:p>
            <a:pPr lvl="0"/>
            <a:r>
              <a:rPr lang="en-GB"/>
              <a:t>&lt;INSERT DATE&gt;</a:t>
            </a:r>
          </a:p>
        </p:txBody>
      </p:sp>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3977089" y="3314700"/>
            <a:ext cx="7567212" cy="2351272"/>
          </a:xfrm>
        </p:spPr>
        <p:txBody>
          <a:bodyPr anchor="t" anchorCtr="0"/>
          <a:lstStyle>
            <a:lvl1pPr algn="l">
              <a:lnSpc>
                <a:spcPct val="85000"/>
              </a:lnSpc>
              <a:defRPr sz="6000">
                <a:solidFill>
                  <a:schemeClr val="accent5"/>
                </a:solidFill>
              </a:defRPr>
            </a:lvl1pPr>
          </a:lstStyle>
          <a:p>
            <a:r>
              <a:rPr lang="en-US" err="1"/>
              <a:t>ENter</a:t>
            </a:r>
            <a:r>
              <a:rPr lang="en-US"/>
              <a:t> title here</a:t>
            </a:r>
            <a:endParaRPr lang="en-GB"/>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
        <p:nvSpPr>
          <p:cNvPr id="11" name="Rectangle 10">
            <a:extLst>
              <a:ext uri="{FF2B5EF4-FFF2-40B4-BE49-F238E27FC236}">
                <a16:creationId xmlns:a16="http://schemas.microsoft.com/office/drawing/2014/main" id="{94B65FFF-BFCD-E840-9F6B-CCAB13C6FCE3}"/>
              </a:ext>
            </a:extLst>
          </p:cNvPr>
          <p:cNvSpPr/>
          <p:nvPr userDrawn="1"/>
        </p:nvSpPr>
        <p:spPr>
          <a:xfrm>
            <a:off x="3314700" y="190500"/>
            <a:ext cx="244201" cy="6477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Tree>
    <p:extLst>
      <p:ext uri="{BB962C8B-B14F-4D97-AF65-F5344CB8AC3E}">
        <p14:creationId xmlns:p14="http://schemas.microsoft.com/office/powerpoint/2010/main" val="23724723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Orange Statement">
    <p:bg>
      <p:bgPr>
        <a:pattFill prst="wdDnDiag">
          <a:fgClr>
            <a:schemeClr val="accent4"/>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1"/>
                </a:solidFill>
              </a:defRPr>
            </a:lvl1pPr>
          </a:lstStyle>
          <a:p>
            <a:r>
              <a:rPr lang="en-US"/>
              <a:t>Enter statement or quote here</a:t>
            </a:r>
            <a:endParaRPr lang="en-GB"/>
          </a:p>
        </p:txBody>
      </p:sp>
    </p:spTree>
    <p:extLst>
      <p:ext uri="{BB962C8B-B14F-4D97-AF65-F5344CB8AC3E}">
        <p14:creationId xmlns:p14="http://schemas.microsoft.com/office/powerpoint/2010/main" val="38001524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Green Statement">
    <p:bg>
      <p:bgPr>
        <a:pattFill prst="wdDnDiag">
          <a:fgClr>
            <a:schemeClr val="accent3"/>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1"/>
                </a:solidFill>
              </a:defRPr>
            </a:lvl1pPr>
          </a:lstStyle>
          <a:p>
            <a:r>
              <a:rPr lang="en-US"/>
              <a:t>Enter statement or quote here</a:t>
            </a:r>
            <a:endParaRPr lang="en-GB"/>
          </a:p>
        </p:txBody>
      </p:sp>
    </p:spTree>
    <p:extLst>
      <p:ext uri="{BB962C8B-B14F-4D97-AF65-F5344CB8AC3E}">
        <p14:creationId xmlns:p14="http://schemas.microsoft.com/office/powerpoint/2010/main" val="34492072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ream Statement">
    <p:bg>
      <p:bgPr>
        <a:pattFill prst="wdDnDiag">
          <a:fgClr>
            <a:schemeClr val="accent2"/>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1"/>
                </a:solidFill>
              </a:defRPr>
            </a:lvl1pPr>
          </a:lstStyle>
          <a:p>
            <a:r>
              <a:rPr lang="en-US"/>
              <a:t>Enter statement or quote here</a:t>
            </a:r>
            <a:endParaRPr lang="en-GB"/>
          </a:p>
        </p:txBody>
      </p:sp>
    </p:spTree>
    <p:extLst>
      <p:ext uri="{BB962C8B-B14F-4D97-AF65-F5344CB8AC3E}">
        <p14:creationId xmlns:p14="http://schemas.microsoft.com/office/powerpoint/2010/main" val="30997763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Dark Blue/Green Statement">
    <p:bg>
      <p:bgPr>
        <a:pattFill prst="wdDnDiag">
          <a:fgClr>
            <a:schemeClr val="accent3"/>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3"/>
                </a:solidFill>
              </a:defRPr>
            </a:lvl1pPr>
          </a:lstStyle>
          <a:p>
            <a:r>
              <a:rPr lang="en-US"/>
              <a:t>Enter statement or quote here</a:t>
            </a:r>
            <a:endParaRPr lang="en-GB"/>
          </a:p>
        </p:txBody>
      </p:sp>
    </p:spTree>
    <p:extLst>
      <p:ext uri="{BB962C8B-B14F-4D97-AF65-F5344CB8AC3E}">
        <p14:creationId xmlns:p14="http://schemas.microsoft.com/office/powerpoint/2010/main" val="24219914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Dark Blue/Blue Statement">
    <p:bg>
      <p:bgPr>
        <a:pattFill prst="wdDnDiag">
          <a:fgClr>
            <a:schemeClr val="accent6"/>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6"/>
                </a:solidFill>
              </a:defRPr>
            </a:lvl1pPr>
          </a:lstStyle>
          <a:p>
            <a:r>
              <a:rPr lang="en-US"/>
              <a:t>Enter statement or quote here</a:t>
            </a:r>
            <a:endParaRPr lang="en-GB"/>
          </a:p>
        </p:txBody>
      </p:sp>
    </p:spTree>
    <p:extLst>
      <p:ext uri="{BB962C8B-B14F-4D97-AF65-F5344CB8AC3E}">
        <p14:creationId xmlns:p14="http://schemas.microsoft.com/office/powerpoint/2010/main" val="34590158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ark Blue/Purple Statement">
    <p:bg>
      <p:bgPr>
        <a:pattFill prst="wdDnDiag">
          <a:fgClr>
            <a:schemeClr val="accent5"/>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5"/>
                </a:solidFill>
              </a:defRPr>
            </a:lvl1pPr>
          </a:lstStyle>
          <a:p>
            <a:r>
              <a:rPr lang="en-US"/>
              <a:t>Enter statement or quote here</a:t>
            </a:r>
            <a:endParaRPr lang="en-GB"/>
          </a:p>
        </p:txBody>
      </p:sp>
    </p:spTree>
    <p:extLst>
      <p:ext uri="{BB962C8B-B14F-4D97-AF65-F5344CB8AC3E}">
        <p14:creationId xmlns:p14="http://schemas.microsoft.com/office/powerpoint/2010/main" val="20625406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Dark Blue/Orange Statement">
    <p:bg>
      <p:bgPr>
        <a:pattFill prst="wdDnDiag">
          <a:fgClr>
            <a:schemeClr val="accent4"/>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4"/>
                </a:solidFill>
              </a:defRPr>
            </a:lvl1pPr>
          </a:lstStyle>
          <a:p>
            <a:r>
              <a:rPr lang="en-US"/>
              <a:t>Enter statement or quote here</a:t>
            </a:r>
            <a:endParaRPr lang="en-GB"/>
          </a:p>
        </p:txBody>
      </p:sp>
    </p:spTree>
    <p:extLst>
      <p:ext uri="{BB962C8B-B14F-4D97-AF65-F5344CB8AC3E}">
        <p14:creationId xmlns:p14="http://schemas.microsoft.com/office/powerpoint/2010/main" val="6959019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Dark Blue/Cream Statement">
    <p:bg>
      <p:bgPr>
        <a:pattFill prst="wdDnDiag">
          <a:fgClr>
            <a:schemeClr val="accent2"/>
          </a:fgClr>
          <a:bgClr>
            <a:schemeClr val="accent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AAC2B8-D089-9B4A-8D16-A0EE1C037F14}"/>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14" name="Title 13"/>
          <p:cNvSpPr>
            <a:spLocks noGrp="1"/>
          </p:cNvSpPr>
          <p:nvPr>
            <p:ph type="title" hasCustomPrompt="1"/>
          </p:nvPr>
        </p:nvSpPr>
        <p:spPr bwMode="gray">
          <a:xfrm>
            <a:off x="2160000" y="1980000"/>
            <a:ext cx="7812000" cy="2880000"/>
          </a:xfrm>
        </p:spPr>
        <p:txBody>
          <a:bodyPr anchor="ctr" anchorCtr="1"/>
          <a:lstStyle>
            <a:lvl1pPr algn="ctr">
              <a:lnSpc>
                <a:spcPct val="100000"/>
              </a:lnSpc>
              <a:defRPr sz="6000">
                <a:solidFill>
                  <a:schemeClr val="accent2"/>
                </a:solidFill>
              </a:defRPr>
            </a:lvl1pPr>
          </a:lstStyle>
          <a:p>
            <a:r>
              <a:rPr lang="en-US"/>
              <a:t>Enter statement or quote here</a:t>
            </a:r>
            <a:endParaRPr lang="en-GB"/>
          </a:p>
        </p:txBody>
      </p:sp>
    </p:spTree>
    <p:extLst>
      <p:ext uri="{BB962C8B-B14F-4D97-AF65-F5344CB8AC3E}">
        <p14:creationId xmlns:p14="http://schemas.microsoft.com/office/powerpoint/2010/main" val="17066120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 Photos and Copy">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206AC9-E2E5-B74C-B1DB-73A8DA7DF9FB}"/>
              </a:ext>
            </a:extLst>
          </p:cNvPr>
          <p:cNvSpPr/>
          <p:nvPr userDrawn="1"/>
        </p:nvSpPr>
        <p:spPr>
          <a:xfrm>
            <a:off x="3219" y="0"/>
            <a:ext cx="1004831" cy="68580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5" name="Rectangle 4">
            <a:extLst>
              <a:ext uri="{FF2B5EF4-FFF2-40B4-BE49-F238E27FC236}">
                <a16:creationId xmlns:a16="http://schemas.microsoft.com/office/drawing/2014/main" id="{5376545E-7708-C340-B4FA-779DC0E7482C}"/>
              </a:ext>
            </a:extLst>
          </p:cNvPr>
          <p:cNvSpPr/>
          <p:nvPr userDrawn="1"/>
        </p:nvSpPr>
        <p:spPr>
          <a:xfrm>
            <a:off x="11183950" y="8025"/>
            <a:ext cx="1004831" cy="6858000"/>
          </a:xfrm>
          <a:prstGeom prst="rect">
            <a:avLst/>
          </a:prstGeom>
          <a:pattFill prst="pct5">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
        <p:nvSpPr>
          <p:cNvPr id="2" name="Title 1"/>
          <p:cNvSpPr>
            <a:spLocks noGrp="1"/>
          </p:cNvSpPr>
          <p:nvPr>
            <p:ph type="title" hasCustomPrompt="1"/>
          </p:nvPr>
        </p:nvSpPr>
        <p:spPr bwMode="gray"/>
        <p:txBody>
          <a:bodyPr/>
          <a:lstStyle>
            <a:lvl1pPr algn="ctr">
              <a:defRPr>
                <a:solidFill>
                  <a:schemeClr val="accent2"/>
                </a:solidFill>
              </a:defRPr>
            </a:lvl1pPr>
          </a:lstStyle>
          <a:p>
            <a:r>
              <a:rPr lang="en-US"/>
              <a:t>THE TEAM</a:t>
            </a:r>
            <a:endParaRPr lang="en-GB"/>
          </a:p>
        </p:txBody>
      </p:sp>
      <p:sp>
        <p:nvSpPr>
          <p:cNvPr id="7" name="Picture Placeholder 6">
            <a:extLst>
              <a:ext uri="{FF2B5EF4-FFF2-40B4-BE49-F238E27FC236}">
                <a16:creationId xmlns:a16="http://schemas.microsoft.com/office/drawing/2014/main" id="{C912789B-5270-C944-91BA-4E452EF03C3C}"/>
              </a:ext>
            </a:extLst>
          </p:cNvPr>
          <p:cNvSpPr>
            <a:spLocks noGrp="1"/>
          </p:cNvSpPr>
          <p:nvPr>
            <p:ph type="pic" sz="quarter" idx="10"/>
          </p:nvPr>
        </p:nvSpPr>
        <p:spPr>
          <a:xfrm>
            <a:off x="2133145" y="2688431"/>
            <a:ext cx="1481138" cy="1481137"/>
          </a:xfrm>
          <a:prstGeom prst="ellipse">
            <a:avLst/>
          </a:prstGeom>
        </p:spPr>
        <p:txBody>
          <a:bodyPr/>
          <a:lstStyle/>
          <a:p>
            <a:r>
              <a:rPr lang="en-GB"/>
              <a:t>Click icon to add picture</a:t>
            </a:r>
            <a:endParaRPr lang="en-US"/>
          </a:p>
        </p:txBody>
      </p:sp>
      <p:sp>
        <p:nvSpPr>
          <p:cNvPr id="8" name="Picture Placeholder 6">
            <a:extLst>
              <a:ext uri="{FF2B5EF4-FFF2-40B4-BE49-F238E27FC236}">
                <a16:creationId xmlns:a16="http://schemas.microsoft.com/office/drawing/2014/main" id="{715A9FA2-A77B-A649-86F9-1BEAF7844FF2}"/>
              </a:ext>
            </a:extLst>
          </p:cNvPr>
          <p:cNvSpPr>
            <a:spLocks noGrp="1"/>
          </p:cNvSpPr>
          <p:nvPr>
            <p:ph type="pic" sz="quarter" idx="11"/>
          </p:nvPr>
        </p:nvSpPr>
        <p:spPr>
          <a:xfrm>
            <a:off x="4355377" y="2688427"/>
            <a:ext cx="1481138" cy="1481137"/>
          </a:xfrm>
          <a:prstGeom prst="ellipse">
            <a:avLst/>
          </a:prstGeom>
        </p:spPr>
        <p:txBody>
          <a:bodyPr/>
          <a:lstStyle/>
          <a:p>
            <a:r>
              <a:rPr lang="en-GB"/>
              <a:t>Click icon to add picture</a:t>
            </a:r>
            <a:endParaRPr lang="en-US"/>
          </a:p>
        </p:txBody>
      </p:sp>
      <p:sp>
        <p:nvSpPr>
          <p:cNvPr id="9" name="Picture Placeholder 6">
            <a:extLst>
              <a:ext uri="{FF2B5EF4-FFF2-40B4-BE49-F238E27FC236}">
                <a16:creationId xmlns:a16="http://schemas.microsoft.com/office/drawing/2014/main" id="{56400F74-2A47-0542-97BE-C9E4CD099CD7}"/>
              </a:ext>
            </a:extLst>
          </p:cNvPr>
          <p:cNvSpPr>
            <a:spLocks noGrp="1"/>
          </p:cNvSpPr>
          <p:nvPr>
            <p:ph type="pic" sz="quarter" idx="12"/>
          </p:nvPr>
        </p:nvSpPr>
        <p:spPr>
          <a:xfrm>
            <a:off x="6575735" y="2688426"/>
            <a:ext cx="1481138" cy="1481137"/>
          </a:xfrm>
          <a:prstGeom prst="ellipse">
            <a:avLst/>
          </a:prstGeom>
        </p:spPr>
        <p:txBody>
          <a:bodyPr/>
          <a:lstStyle/>
          <a:p>
            <a:r>
              <a:rPr lang="en-GB"/>
              <a:t>Click icon to add picture</a:t>
            </a:r>
            <a:endParaRPr lang="en-US"/>
          </a:p>
        </p:txBody>
      </p:sp>
      <p:sp>
        <p:nvSpPr>
          <p:cNvPr id="10" name="Picture Placeholder 6">
            <a:extLst>
              <a:ext uri="{FF2B5EF4-FFF2-40B4-BE49-F238E27FC236}">
                <a16:creationId xmlns:a16="http://schemas.microsoft.com/office/drawing/2014/main" id="{0524B1B0-67A1-3A47-A7CF-F12DE09629C7}"/>
              </a:ext>
            </a:extLst>
          </p:cNvPr>
          <p:cNvSpPr>
            <a:spLocks noGrp="1"/>
          </p:cNvSpPr>
          <p:nvPr>
            <p:ph type="pic" sz="quarter" idx="13"/>
          </p:nvPr>
        </p:nvSpPr>
        <p:spPr>
          <a:xfrm>
            <a:off x="8799841" y="2688425"/>
            <a:ext cx="1481138" cy="1481137"/>
          </a:xfrm>
          <a:prstGeom prst="ellipse">
            <a:avLst/>
          </a:prstGeom>
        </p:spPr>
        <p:txBody>
          <a:bodyPr/>
          <a:lstStyle/>
          <a:p>
            <a:r>
              <a:rPr lang="en-GB"/>
              <a:t>Click icon to add picture</a:t>
            </a:r>
            <a:endParaRPr lang="en-US"/>
          </a:p>
        </p:txBody>
      </p:sp>
      <p:sp>
        <p:nvSpPr>
          <p:cNvPr id="12" name="Text Placeholder 11">
            <a:extLst>
              <a:ext uri="{FF2B5EF4-FFF2-40B4-BE49-F238E27FC236}">
                <a16:creationId xmlns:a16="http://schemas.microsoft.com/office/drawing/2014/main" id="{78102867-9D61-7F45-B39A-222E6B7FFB3B}"/>
              </a:ext>
            </a:extLst>
          </p:cNvPr>
          <p:cNvSpPr>
            <a:spLocks noGrp="1"/>
          </p:cNvSpPr>
          <p:nvPr>
            <p:ph type="body" sz="quarter" idx="14" hasCustomPrompt="1"/>
          </p:nvPr>
        </p:nvSpPr>
        <p:spPr>
          <a:xfrm>
            <a:off x="1874894" y="4430715"/>
            <a:ext cx="1997641" cy="326344"/>
          </a:xfrm>
        </p:spPr>
        <p:txBody>
          <a:bodyPr/>
          <a:lstStyle>
            <a:lvl1pPr algn="ctr">
              <a:defRPr b="1" i="0" cap="all" baseline="0">
                <a:solidFill>
                  <a:schemeClr val="accent4"/>
                </a:solidFill>
                <a:latin typeface="Avenir Next LT Pro" panose="020B0504020202020204" pitchFamily="34" charset="77"/>
              </a:defRPr>
            </a:lvl1pPr>
            <a:lvl2pPr algn="ctr">
              <a:defRPr b="1" i="0">
                <a:solidFill>
                  <a:schemeClr val="accent4"/>
                </a:solidFill>
                <a:latin typeface="Avenir Next LT Pro" panose="020B0504020202020204" pitchFamily="34" charset="77"/>
              </a:defRPr>
            </a:lvl2pPr>
            <a:lvl3pPr algn="ctr">
              <a:defRPr b="1" i="0">
                <a:solidFill>
                  <a:schemeClr val="accent4"/>
                </a:solidFill>
                <a:latin typeface="Avenir Next LT Pro" panose="020B0504020202020204" pitchFamily="34" charset="77"/>
              </a:defRPr>
            </a:lvl3pPr>
            <a:lvl4pPr algn="ctr">
              <a:defRPr b="1" i="0">
                <a:solidFill>
                  <a:schemeClr val="accent4"/>
                </a:solidFill>
                <a:latin typeface="Avenir Next LT Pro" panose="020B0504020202020204" pitchFamily="34" charset="77"/>
              </a:defRPr>
            </a:lvl4pPr>
            <a:lvl5pPr algn="ctr">
              <a:defRPr b="1" i="0">
                <a:solidFill>
                  <a:schemeClr val="accent4"/>
                </a:solidFill>
                <a:latin typeface="Avenir Next LT Pro" panose="020B0504020202020204" pitchFamily="34" charset="77"/>
              </a:defRPr>
            </a:lvl5pPr>
          </a:lstStyle>
          <a:p>
            <a:pPr lvl="0"/>
            <a:r>
              <a:rPr lang="en-GB"/>
              <a:t>NAME HERE</a:t>
            </a:r>
            <a:endParaRPr lang="en-US"/>
          </a:p>
        </p:txBody>
      </p:sp>
      <p:sp>
        <p:nvSpPr>
          <p:cNvPr id="16" name="Text Placeholder 11">
            <a:extLst>
              <a:ext uri="{FF2B5EF4-FFF2-40B4-BE49-F238E27FC236}">
                <a16:creationId xmlns:a16="http://schemas.microsoft.com/office/drawing/2014/main" id="{E51A3A9D-B0B7-F546-BC00-8BB00AED765E}"/>
              </a:ext>
            </a:extLst>
          </p:cNvPr>
          <p:cNvSpPr>
            <a:spLocks noGrp="1"/>
          </p:cNvSpPr>
          <p:nvPr>
            <p:ph type="body" sz="quarter" idx="18" hasCustomPrompt="1"/>
          </p:nvPr>
        </p:nvSpPr>
        <p:spPr>
          <a:xfrm>
            <a:off x="1874894" y="4854011"/>
            <a:ext cx="1997641" cy="511175"/>
          </a:xfrm>
        </p:spPr>
        <p:txBody>
          <a:bodyPr/>
          <a:lstStyle>
            <a:lvl1pPr algn="ctr">
              <a:defRPr sz="1400" b="0" i="0" cap="all" baseline="0">
                <a:solidFill>
                  <a:schemeClr val="accent6"/>
                </a:solidFill>
                <a:latin typeface="Avenir Next LT Pro" panose="020B0504020202020204" pitchFamily="34" charset="77"/>
              </a:defRPr>
            </a:lvl1pPr>
            <a:lvl2pPr algn="ctr">
              <a:defRPr b="1" i="0">
                <a:solidFill>
                  <a:schemeClr val="accent4"/>
                </a:solidFill>
                <a:latin typeface="Avenir Next LT Pro" panose="020B0504020202020204" pitchFamily="34" charset="77"/>
              </a:defRPr>
            </a:lvl2pPr>
            <a:lvl3pPr algn="ctr">
              <a:defRPr b="1" i="0">
                <a:solidFill>
                  <a:schemeClr val="accent4"/>
                </a:solidFill>
                <a:latin typeface="Avenir Next LT Pro" panose="020B0504020202020204" pitchFamily="34" charset="77"/>
              </a:defRPr>
            </a:lvl3pPr>
            <a:lvl4pPr algn="ctr">
              <a:defRPr b="1" i="0">
                <a:solidFill>
                  <a:schemeClr val="accent4"/>
                </a:solidFill>
                <a:latin typeface="Avenir Next LT Pro" panose="020B0504020202020204" pitchFamily="34" charset="77"/>
              </a:defRPr>
            </a:lvl4pPr>
            <a:lvl5pPr algn="ctr">
              <a:defRPr b="1" i="0">
                <a:solidFill>
                  <a:schemeClr val="accent4"/>
                </a:solidFill>
                <a:latin typeface="Avenir Next LT Pro" panose="020B0504020202020204" pitchFamily="34" charset="77"/>
              </a:defRPr>
            </a:lvl5pPr>
          </a:lstStyle>
          <a:p>
            <a:pPr lvl="0"/>
            <a:r>
              <a:rPr lang="en-GB"/>
              <a:t>JOB TITLE</a:t>
            </a:r>
            <a:endParaRPr lang="en-US"/>
          </a:p>
        </p:txBody>
      </p:sp>
      <p:sp>
        <p:nvSpPr>
          <p:cNvPr id="17" name="Text Placeholder 11">
            <a:extLst>
              <a:ext uri="{FF2B5EF4-FFF2-40B4-BE49-F238E27FC236}">
                <a16:creationId xmlns:a16="http://schemas.microsoft.com/office/drawing/2014/main" id="{582D9C09-723F-2548-8869-8A7B020C4ED7}"/>
              </a:ext>
            </a:extLst>
          </p:cNvPr>
          <p:cNvSpPr>
            <a:spLocks noGrp="1"/>
          </p:cNvSpPr>
          <p:nvPr>
            <p:ph type="body" sz="quarter" idx="19" hasCustomPrompt="1"/>
          </p:nvPr>
        </p:nvSpPr>
        <p:spPr>
          <a:xfrm>
            <a:off x="4097126" y="4430715"/>
            <a:ext cx="1997641" cy="326344"/>
          </a:xfrm>
        </p:spPr>
        <p:txBody>
          <a:bodyPr/>
          <a:lstStyle>
            <a:lvl1pPr algn="ctr">
              <a:defRPr b="1" i="0" cap="all" baseline="0">
                <a:solidFill>
                  <a:schemeClr val="accent4"/>
                </a:solidFill>
                <a:latin typeface="Avenir Next LT Pro" panose="020B0504020202020204" pitchFamily="34" charset="77"/>
              </a:defRPr>
            </a:lvl1pPr>
            <a:lvl2pPr algn="ctr">
              <a:defRPr b="1" i="0">
                <a:solidFill>
                  <a:schemeClr val="accent4"/>
                </a:solidFill>
                <a:latin typeface="Avenir Next LT Pro" panose="020B0504020202020204" pitchFamily="34" charset="77"/>
              </a:defRPr>
            </a:lvl2pPr>
            <a:lvl3pPr algn="ctr">
              <a:defRPr b="1" i="0">
                <a:solidFill>
                  <a:schemeClr val="accent4"/>
                </a:solidFill>
                <a:latin typeface="Avenir Next LT Pro" panose="020B0504020202020204" pitchFamily="34" charset="77"/>
              </a:defRPr>
            </a:lvl3pPr>
            <a:lvl4pPr algn="ctr">
              <a:defRPr b="1" i="0">
                <a:solidFill>
                  <a:schemeClr val="accent4"/>
                </a:solidFill>
                <a:latin typeface="Avenir Next LT Pro" panose="020B0504020202020204" pitchFamily="34" charset="77"/>
              </a:defRPr>
            </a:lvl4pPr>
            <a:lvl5pPr algn="ctr">
              <a:defRPr b="1" i="0">
                <a:solidFill>
                  <a:schemeClr val="accent4"/>
                </a:solidFill>
                <a:latin typeface="Avenir Next LT Pro" panose="020B0504020202020204" pitchFamily="34" charset="77"/>
              </a:defRPr>
            </a:lvl5pPr>
          </a:lstStyle>
          <a:p>
            <a:pPr lvl="0"/>
            <a:r>
              <a:rPr lang="en-GB"/>
              <a:t>NAME HERE</a:t>
            </a:r>
            <a:endParaRPr lang="en-US"/>
          </a:p>
        </p:txBody>
      </p:sp>
      <p:sp>
        <p:nvSpPr>
          <p:cNvPr id="18" name="Text Placeholder 11">
            <a:extLst>
              <a:ext uri="{FF2B5EF4-FFF2-40B4-BE49-F238E27FC236}">
                <a16:creationId xmlns:a16="http://schemas.microsoft.com/office/drawing/2014/main" id="{AD976F5A-165B-C846-87DA-23260DBD58A7}"/>
              </a:ext>
            </a:extLst>
          </p:cNvPr>
          <p:cNvSpPr>
            <a:spLocks noGrp="1"/>
          </p:cNvSpPr>
          <p:nvPr>
            <p:ph type="body" sz="quarter" idx="20" hasCustomPrompt="1"/>
          </p:nvPr>
        </p:nvSpPr>
        <p:spPr>
          <a:xfrm>
            <a:off x="6317484" y="4409509"/>
            <a:ext cx="1997641" cy="326344"/>
          </a:xfrm>
        </p:spPr>
        <p:txBody>
          <a:bodyPr/>
          <a:lstStyle>
            <a:lvl1pPr algn="ctr">
              <a:defRPr b="1" i="0" cap="all" baseline="0">
                <a:solidFill>
                  <a:schemeClr val="accent4"/>
                </a:solidFill>
                <a:latin typeface="Avenir Next LT Pro" panose="020B0504020202020204" pitchFamily="34" charset="77"/>
              </a:defRPr>
            </a:lvl1pPr>
            <a:lvl2pPr algn="ctr">
              <a:defRPr b="1" i="0">
                <a:solidFill>
                  <a:schemeClr val="accent4"/>
                </a:solidFill>
                <a:latin typeface="Avenir Next LT Pro" panose="020B0504020202020204" pitchFamily="34" charset="77"/>
              </a:defRPr>
            </a:lvl2pPr>
            <a:lvl3pPr algn="ctr">
              <a:defRPr b="1" i="0">
                <a:solidFill>
                  <a:schemeClr val="accent4"/>
                </a:solidFill>
                <a:latin typeface="Avenir Next LT Pro" panose="020B0504020202020204" pitchFamily="34" charset="77"/>
              </a:defRPr>
            </a:lvl3pPr>
            <a:lvl4pPr algn="ctr">
              <a:defRPr b="1" i="0">
                <a:solidFill>
                  <a:schemeClr val="accent4"/>
                </a:solidFill>
                <a:latin typeface="Avenir Next LT Pro" panose="020B0504020202020204" pitchFamily="34" charset="77"/>
              </a:defRPr>
            </a:lvl4pPr>
            <a:lvl5pPr algn="ctr">
              <a:defRPr b="1" i="0">
                <a:solidFill>
                  <a:schemeClr val="accent4"/>
                </a:solidFill>
                <a:latin typeface="Avenir Next LT Pro" panose="020B0504020202020204" pitchFamily="34" charset="77"/>
              </a:defRPr>
            </a:lvl5pPr>
          </a:lstStyle>
          <a:p>
            <a:pPr lvl="0"/>
            <a:r>
              <a:rPr lang="en-GB"/>
              <a:t>NAME HERE</a:t>
            </a:r>
            <a:endParaRPr lang="en-US"/>
          </a:p>
        </p:txBody>
      </p:sp>
      <p:sp>
        <p:nvSpPr>
          <p:cNvPr id="19" name="Text Placeholder 11">
            <a:extLst>
              <a:ext uri="{FF2B5EF4-FFF2-40B4-BE49-F238E27FC236}">
                <a16:creationId xmlns:a16="http://schemas.microsoft.com/office/drawing/2014/main" id="{A69B1C7A-0DAA-5F49-9984-6810C9BF6F76}"/>
              </a:ext>
            </a:extLst>
          </p:cNvPr>
          <p:cNvSpPr>
            <a:spLocks noGrp="1"/>
          </p:cNvSpPr>
          <p:nvPr>
            <p:ph type="body" sz="quarter" idx="21" hasCustomPrompt="1"/>
          </p:nvPr>
        </p:nvSpPr>
        <p:spPr>
          <a:xfrm>
            <a:off x="8541590" y="4409509"/>
            <a:ext cx="1997641" cy="326344"/>
          </a:xfrm>
        </p:spPr>
        <p:txBody>
          <a:bodyPr/>
          <a:lstStyle>
            <a:lvl1pPr algn="ctr">
              <a:defRPr b="1" i="0" cap="all" baseline="0">
                <a:solidFill>
                  <a:schemeClr val="accent4"/>
                </a:solidFill>
                <a:latin typeface="Avenir Next LT Pro" panose="020B0504020202020204" pitchFamily="34" charset="77"/>
              </a:defRPr>
            </a:lvl1pPr>
            <a:lvl2pPr algn="ctr">
              <a:defRPr b="1" i="0">
                <a:solidFill>
                  <a:schemeClr val="accent4"/>
                </a:solidFill>
                <a:latin typeface="Avenir Next LT Pro" panose="020B0504020202020204" pitchFamily="34" charset="77"/>
              </a:defRPr>
            </a:lvl2pPr>
            <a:lvl3pPr algn="ctr">
              <a:defRPr b="1" i="0">
                <a:solidFill>
                  <a:schemeClr val="accent4"/>
                </a:solidFill>
                <a:latin typeface="Avenir Next LT Pro" panose="020B0504020202020204" pitchFamily="34" charset="77"/>
              </a:defRPr>
            </a:lvl3pPr>
            <a:lvl4pPr algn="ctr">
              <a:defRPr b="1" i="0">
                <a:solidFill>
                  <a:schemeClr val="accent4"/>
                </a:solidFill>
                <a:latin typeface="Avenir Next LT Pro" panose="020B0504020202020204" pitchFamily="34" charset="77"/>
              </a:defRPr>
            </a:lvl4pPr>
            <a:lvl5pPr algn="ctr">
              <a:defRPr b="1" i="0">
                <a:solidFill>
                  <a:schemeClr val="accent4"/>
                </a:solidFill>
                <a:latin typeface="Avenir Next LT Pro" panose="020B0504020202020204" pitchFamily="34" charset="77"/>
              </a:defRPr>
            </a:lvl5pPr>
          </a:lstStyle>
          <a:p>
            <a:pPr lvl="0"/>
            <a:r>
              <a:rPr lang="en-GB"/>
              <a:t>NAME HERE</a:t>
            </a:r>
            <a:endParaRPr lang="en-US"/>
          </a:p>
        </p:txBody>
      </p:sp>
      <p:sp>
        <p:nvSpPr>
          <p:cNvPr id="21" name="Text Placeholder 11">
            <a:extLst>
              <a:ext uri="{FF2B5EF4-FFF2-40B4-BE49-F238E27FC236}">
                <a16:creationId xmlns:a16="http://schemas.microsoft.com/office/drawing/2014/main" id="{689FEF6E-1112-8D4A-BAEA-C125F71E90B2}"/>
              </a:ext>
            </a:extLst>
          </p:cNvPr>
          <p:cNvSpPr>
            <a:spLocks noGrp="1"/>
          </p:cNvSpPr>
          <p:nvPr>
            <p:ph type="body" sz="quarter" idx="22" hasCustomPrompt="1"/>
          </p:nvPr>
        </p:nvSpPr>
        <p:spPr>
          <a:xfrm>
            <a:off x="4097126" y="4854011"/>
            <a:ext cx="1997641" cy="511175"/>
          </a:xfrm>
        </p:spPr>
        <p:txBody>
          <a:bodyPr/>
          <a:lstStyle>
            <a:lvl1pPr algn="ctr">
              <a:defRPr sz="1400" b="0" i="0" cap="all" baseline="0">
                <a:solidFill>
                  <a:schemeClr val="accent6"/>
                </a:solidFill>
                <a:latin typeface="Avenir Next LT Pro" panose="020B0504020202020204" pitchFamily="34" charset="77"/>
              </a:defRPr>
            </a:lvl1pPr>
            <a:lvl2pPr algn="ctr">
              <a:defRPr b="1" i="0">
                <a:solidFill>
                  <a:schemeClr val="accent4"/>
                </a:solidFill>
                <a:latin typeface="Avenir Next LT Pro" panose="020B0504020202020204" pitchFamily="34" charset="77"/>
              </a:defRPr>
            </a:lvl2pPr>
            <a:lvl3pPr algn="ctr">
              <a:defRPr b="1" i="0">
                <a:solidFill>
                  <a:schemeClr val="accent4"/>
                </a:solidFill>
                <a:latin typeface="Avenir Next LT Pro" panose="020B0504020202020204" pitchFamily="34" charset="77"/>
              </a:defRPr>
            </a:lvl3pPr>
            <a:lvl4pPr algn="ctr">
              <a:defRPr b="1" i="0">
                <a:solidFill>
                  <a:schemeClr val="accent4"/>
                </a:solidFill>
                <a:latin typeface="Avenir Next LT Pro" panose="020B0504020202020204" pitchFamily="34" charset="77"/>
              </a:defRPr>
            </a:lvl4pPr>
            <a:lvl5pPr algn="ctr">
              <a:defRPr b="1" i="0">
                <a:solidFill>
                  <a:schemeClr val="accent4"/>
                </a:solidFill>
                <a:latin typeface="Avenir Next LT Pro" panose="020B0504020202020204" pitchFamily="34" charset="77"/>
              </a:defRPr>
            </a:lvl5pPr>
          </a:lstStyle>
          <a:p>
            <a:pPr lvl="0"/>
            <a:r>
              <a:rPr lang="en-GB"/>
              <a:t>JOB TITLE</a:t>
            </a:r>
            <a:endParaRPr lang="en-US"/>
          </a:p>
        </p:txBody>
      </p:sp>
      <p:sp>
        <p:nvSpPr>
          <p:cNvPr id="22" name="Text Placeholder 11">
            <a:extLst>
              <a:ext uri="{FF2B5EF4-FFF2-40B4-BE49-F238E27FC236}">
                <a16:creationId xmlns:a16="http://schemas.microsoft.com/office/drawing/2014/main" id="{E73A6617-A496-1E4A-BC5A-F161233BD13E}"/>
              </a:ext>
            </a:extLst>
          </p:cNvPr>
          <p:cNvSpPr>
            <a:spLocks noGrp="1"/>
          </p:cNvSpPr>
          <p:nvPr>
            <p:ph type="body" sz="quarter" idx="23" hasCustomPrompt="1"/>
          </p:nvPr>
        </p:nvSpPr>
        <p:spPr>
          <a:xfrm>
            <a:off x="6317484" y="4854011"/>
            <a:ext cx="1997641" cy="511175"/>
          </a:xfrm>
        </p:spPr>
        <p:txBody>
          <a:bodyPr/>
          <a:lstStyle>
            <a:lvl1pPr algn="ctr">
              <a:defRPr sz="1400" b="0" i="0" cap="all" baseline="0">
                <a:solidFill>
                  <a:schemeClr val="accent6"/>
                </a:solidFill>
                <a:latin typeface="Avenir Next LT Pro" panose="020B0504020202020204" pitchFamily="34" charset="77"/>
              </a:defRPr>
            </a:lvl1pPr>
            <a:lvl2pPr algn="ctr">
              <a:defRPr b="1" i="0">
                <a:solidFill>
                  <a:schemeClr val="accent4"/>
                </a:solidFill>
                <a:latin typeface="Avenir Next LT Pro" panose="020B0504020202020204" pitchFamily="34" charset="77"/>
              </a:defRPr>
            </a:lvl2pPr>
            <a:lvl3pPr algn="ctr">
              <a:defRPr b="1" i="0">
                <a:solidFill>
                  <a:schemeClr val="accent4"/>
                </a:solidFill>
                <a:latin typeface="Avenir Next LT Pro" panose="020B0504020202020204" pitchFamily="34" charset="77"/>
              </a:defRPr>
            </a:lvl3pPr>
            <a:lvl4pPr algn="ctr">
              <a:defRPr b="1" i="0">
                <a:solidFill>
                  <a:schemeClr val="accent4"/>
                </a:solidFill>
                <a:latin typeface="Avenir Next LT Pro" panose="020B0504020202020204" pitchFamily="34" charset="77"/>
              </a:defRPr>
            </a:lvl4pPr>
            <a:lvl5pPr algn="ctr">
              <a:defRPr b="1" i="0">
                <a:solidFill>
                  <a:schemeClr val="accent4"/>
                </a:solidFill>
                <a:latin typeface="Avenir Next LT Pro" panose="020B0504020202020204" pitchFamily="34" charset="77"/>
              </a:defRPr>
            </a:lvl5pPr>
          </a:lstStyle>
          <a:p>
            <a:pPr lvl="0"/>
            <a:r>
              <a:rPr lang="en-GB"/>
              <a:t>JOB TITLE</a:t>
            </a:r>
            <a:endParaRPr lang="en-US"/>
          </a:p>
        </p:txBody>
      </p:sp>
      <p:sp>
        <p:nvSpPr>
          <p:cNvPr id="23" name="Text Placeholder 11">
            <a:extLst>
              <a:ext uri="{FF2B5EF4-FFF2-40B4-BE49-F238E27FC236}">
                <a16:creationId xmlns:a16="http://schemas.microsoft.com/office/drawing/2014/main" id="{36B842EA-C411-8246-A884-D4E4F74F8AD6}"/>
              </a:ext>
            </a:extLst>
          </p:cNvPr>
          <p:cNvSpPr>
            <a:spLocks noGrp="1"/>
          </p:cNvSpPr>
          <p:nvPr>
            <p:ph type="body" sz="quarter" idx="24" hasCustomPrompt="1"/>
          </p:nvPr>
        </p:nvSpPr>
        <p:spPr>
          <a:xfrm>
            <a:off x="8541590" y="4854011"/>
            <a:ext cx="1997641" cy="511175"/>
          </a:xfrm>
        </p:spPr>
        <p:txBody>
          <a:bodyPr/>
          <a:lstStyle>
            <a:lvl1pPr algn="ctr">
              <a:defRPr sz="1400" b="0" i="0" cap="all" baseline="0">
                <a:solidFill>
                  <a:schemeClr val="accent6"/>
                </a:solidFill>
                <a:latin typeface="Avenir Next LT Pro" panose="020B0504020202020204" pitchFamily="34" charset="77"/>
              </a:defRPr>
            </a:lvl1pPr>
            <a:lvl2pPr algn="ctr">
              <a:defRPr b="1" i="0">
                <a:solidFill>
                  <a:schemeClr val="accent4"/>
                </a:solidFill>
                <a:latin typeface="Avenir Next LT Pro" panose="020B0504020202020204" pitchFamily="34" charset="77"/>
              </a:defRPr>
            </a:lvl2pPr>
            <a:lvl3pPr algn="ctr">
              <a:defRPr b="1" i="0">
                <a:solidFill>
                  <a:schemeClr val="accent4"/>
                </a:solidFill>
                <a:latin typeface="Avenir Next LT Pro" panose="020B0504020202020204" pitchFamily="34" charset="77"/>
              </a:defRPr>
            </a:lvl3pPr>
            <a:lvl4pPr algn="ctr">
              <a:defRPr b="1" i="0">
                <a:solidFill>
                  <a:schemeClr val="accent4"/>
                </a:solidFill>
                <a:latin typeface="Avenir Next LT Pro" panose="020B0504020202020204" pitchFamily="34" charset="77"/>
              </a:defRPr>
            </a:lvl4pPr>
            <a:lvl5pPr algn="ctr">
              <a:defRPr b="1" i="0">
                <a:solidFill>
                  <a:schemeClr val="accent4"/>
                </a:solidFill>
                <a:latin typeface="Avenir Next LT Pro" panose="020B0504020202020204" pitchFamily="34" charset="77"/>
              </a:defRPr>
            </a:lvl5pPr>
          </a:lstStyle>
          <a:p>
            <a:pPr lvl="0"/>
            <a:r>
              <a:rPr lang="en-GB"/>
              <a:t>JOB TITLE</a:t>
            </a:r>
            <a:endParaRPr lang="en-US"/>
          </a:p>
        </p:txBody>
      </p:sp>
    </p:spTree>
    <p:extLst>
      <p:ext uri="{BB962C8B-B14F-4D97-AF65-F5344CB8AC3E}">
        <p14:creationId xmlns:p14="http://schemas.microsoft.com/office/powerpoint/2010/main" val="178737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Large Picture_Blue">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3B0E4B6-DBC7-B24F-9E86-3313F89E48DE}"/>
              </a:ext>
            </a:extLst>
          </p:cNvPr>
          <p:cNvSpPr>
            <a:spLocks noGrp="1"/>
          </p:cNvSpPr>
          <p:nvPr>
            <p:ph type="pic" sz="quarter" idx="13"/>
          </p:nvPr>
        </p:nvSpPr>
        <p:spPr>
          <a:xfrm>
            <a:off x="3505200" y="190500"/>
            <a:ext cx="8496300" cy="6477000"/>
          </a:xfrm>
          <a:solidFill>
            <a:schemeClr val="bg1">
              <a:lumMod val="95000"/>
            </a:schemeClr>
          </a:solidFill>
        </p:spPr>
        <p:txBody>
          <a:bodyPr/>
          <a:lstStyle/>
          <a:p>
            <a:r>
              <a:rPr lang="en-GB"/>
              <a:t>Click icon to add picture</a:t>
            </a:r>
          </a:p>
        </p:txBody>
      </p:sp>
      <p:sp>
        <p:nvSpPr>
          <p:cNvPr id="6" name="Title 1">
            <a:extLst>
              <a:ext uri="{FF2B5EF4-FFF2-40B4-BE49-F238E27FC236}">
                <a16:creationId xmlns:a16="http://schemas.microsoft.com/office/drawing/2014/main" id="{BF4C9EA9-9B6F-B441-BDD9-BF6B56850598}"/>
              </a:ext>
            </a:extLst>
          </p:cNvPr>
          <p:cNvSpPr>
            <a:spLocks noGrp="1"/>
          </p:cNvSpPr>
          <p:nvPr>
            <p:ph type="title"/>
          </p:nvPr>
        </p:nvSpPr>
        <p:spPr bwMode="gray">
          <a:xfrm>
            <a:off x="640599" y="647700"/>
            <a:ext cx="2674101" cy="5821300"/>
          </a:xfrm>
        </p:spPr>
        <p:txBody>
          <a:bodyPr/>
          <a:lstStyle/>
          <a:p>
            <a:r>
              <a:rPr lang="en-GB"/>
              <a:t>Click to edit Master title style</a:t>
            </a:r>
          </a:p>
        </p:txBody>
      </p:sp>
    </p:spTree>
    <p:extLst>
      <p:ext uri="{BB962C8B-B14F-4D97-AF65-F5344CB8AC3E}">
        <p14:creationId xmlns:p14="http://schemas.microsoft.com/office/powerpoint/2010/main" val="351390121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Pattern_Green">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82C71B-7A75-F347-8DCA-6B1BDAA4DA75}"/>
              </a:ext>
            </a:extLst>
          </p:cNvPr>
          <p:cNvSpPr/>
          <p:nvPr userDrawn="1"/>
        </p:nvSpPr>
        <p:spPr>
          <a:xfrm>
            <a:off x="190500" y="190500"/>
            <a:ext cx="3368401" cy="6477000"/>
          </a:xfrm>
          <a:prstGeom prst="rect">
            <a:avLst/>
          </a:prstGeom>
          <a:pattFill prst="wdDnDiag">
            <a:fgClr>
              <a:schemeClr val="accent3"/>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4" name="Date Placeholder"/>
          <p:cNvSpPr>
            <a:spLocks noGrp="1"/>
          </p:cNvSpPr>
          <p:nvPr>
            <p:ph type="body" sz="quarter" idx="12" hasCustomPrompt="1"/>
          </p:nvPr>
        </p:nvSpPr>
        <p:spPr bwMode="gray">
          <a:xfrm>
            <a:off x="3977088" y="5957252"/>
            <a:ext cx="2880000" cy="216000"/>
          </a:xfrm>
        </p:spPr>
        <p:txBody>
          <a:bodyPr/>
          <a:lstStyle>
            <a:lvl1pPr marL="0" indent="0" algn="l">
              <a:spcBef>
                <a:spcPts val="0"/>
              </a:spcBef>
              <a:buFont typeface="Arial" panose="020B0604020202020204" pitchFamily="34" charset="0"/>
              <a:buNone/>
              <a:defRPr sz="1600" cap="all" baseline="0">
                <a:solidFill>
                  <a:schemeClr val="accent2"/>
                </a:solidFill>
              </a:defRPr>
            </a:lvl1pPr>
            <a:lvl2pPr marL="0" indent="0">
              <a:spcBef>
                <a:spcPts val="0"/>
              </a:spcBef>
              <a:buNone/>
              <a:defRPr sz="1600">
                <a:solidFill>
                  <a:schemeClr val="bg1"/>
                </a:solidFill>
              </a:defRPr>
            </a:lvl2pPr>
            <a:lvl3pPr marL="0" indent="0">
              <a:spcBef>
                <a:spcPts val="0"/>
              </a:spcBef>
              <a:buNone/>
              <a:defRPr sz="1600">
                <a:solidFill>
                  <a:schemeClr val="bg1"/>
                </a:solidFill>
              </a:defRPr>
            </a:lvl3pPr>
            <a:lvl4pPr marL="0" indent="0">
              <a:spcBef>
                <a:spcPts val="0"/>
              </a:spcBef>
              <a:buNone/>
              <a:defRPr sz="1600">
                <a:solidFill>
                  <a:schemeClr val="bg1"/>
                </a:solidFill>
              </a:defRPr>
            </a:lvl4pPr>
            <a:lvl5pPr marL="0" indent="0">
              <a:spcBef>
                <a:spcPts val="0"/>
              </a:spcBef>
              <a:buNone/>
              <a:defRPr sz="1600">
                <a:solidFill>
                  <a:schemeClr val="bg1"/>
                </a:solidFill>
              </a:defRPr>
            </a:lvl5pPr>
            <a:lvl6pPr marL="0" indent="0">
              <a:spcBef>
                <a:spcPts val="0"/>
              </a:spcBef>
              <a:buNone/>
              <a:defRPr sz="1600">
                <a:solidFill>
                  <a:schemeClr val="bg1"/>
                </a:solidFill>
              </a:defRPr>
            </a:lvl6pPr>
            <a:lvl7pPr marL="0" indent="0">
              <a:spcBef>
                <a:spcPts val="0"/>
              </a:spcBef>
              <a:buNone/>
              <a:defRPr sz="1600">
                <a:solidFill>
                  <a:schemeClr val="bg1"/>
                </a:solidFill>
              </a:defRPr>
            </a:lvl7pPr>
            <a:lvl8pPr marL="0" indent="0">
              <a:spcBef>
                <a:spcPts val="0"/>
              </a:spcBef>
              <a:buNone/>
              <a:defRPr sz="1600">
                <a:solidFill>
                  <a:schemeClr val="bg1"/>
                </a:solidFill>
              </a:defRPr>
            </a:lvl8pPr>
            <a:lvl9pPr marL="0" indent="0">
              <a:spcBef>
                <a:spcPts val="0"/>
              </a:spcBef>
              <a:buNone/>
              <a:defRPr sz="1600">
                <a:solidFill>
                  <a:schemeClr val="bg1"/>
                </a:solidFill>
              </a:defRPr>
            </a:lvl9pPr>
          </a:lstStyle>
          <a:p>
            <a:pPr lvl="0"/>
            <a:r>
              <a:rPr lang="en-GB"/>
              <a:t>&lt;INSERT DATE&gt;</a:t>
            </a:r>
          </a:p>
        </p:txBody>
      </p:sp>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3977089" y="3314700"/>
            <a:ext cx="7567212" cy="2351272"/>
          </a:xfrm>
        </p:spPr>
        <p:txBody>
          <a:bodyPr anchor="t" anchorCtr="0"/>
          <a:lstStyle>
            <a:lvl1pPr algn="l">
              <a:lnSpc>
                <a:spcPct val="85000"/>
              </a:lnSpc>
              <a:defRPr sz="6000">
                <a:solidFill>
                  <a:schemeClr val="accent3"/>
                </a:solidFill>
              </a:defRPr>
            </a:lvl1pPr>
          </a:lstStyle>
          <a:p>
            <a:r>
              <a:rPr lang="en-US" err="1"/>
              <a:t>ENter</a:t>
            </a:r>
            <a:r>
              <a:rPr lang="en-US"/>
              <a:t> title here</a:t>
            </a:r>
            <a:endParaRPr lang="en-GB"/>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
        <p:nvSpPr>
          <p:cNvPr id="11" name="Rectangle 10">
            <a:extLst>
              <a:ext uri="{FF2B5EF4-FFF2-40B4-BE49-F238E27FC236}">
                <a16:creationId xmlns:a16="http://schemas.microsoft.com/office/drawing/2014/main" id="{94B65FFF-BFCD-E840-9F6B-CCAB13C6FCE3}"/>
              </a:ext>
            </a:extLst>
          </p:cNvPr>
          <p:cNvSpPr/>
          <p:nvPr userDrawn="1"/>
        </p:nvSpPr>
        <p:spPr>
          <a:xfrm>
            <a:off x="3314700" y="190500"/>
            <a:ext cx="244201" cy="6477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Tree>
    <p:extLst>
      <p:ext uri="{BB962C8B-B14F-4D97-AF65-F5344CB8AC3E}">
        <p14:creationId xmlns:p14="http://schemas.microsoft.com/office/powerpoint/2010/main" val="26584441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Large Picture_Purple">
    <p:bg>
      <p:bgPr>
        <a:solidFill>
          <a:schemeClr val="accent5"/>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3B0E4B6-DBC7-B24F-9E86-3313F89E48DE}"/>
              </a:ext>
            </a:extLst>
          </p:cNvPr>
          <p:cNvSpPr>
            <a:spLocks noGrp="1"/>
          </p:cNvSpPr>
          <p:nvPr>
            <p:ph type="pic" sz="quarter" idx="13"/>
          </p:nvPr>
        </p:nvSpPr>
        <p:spPr>
          <a:xfrm>
            <a:off x="3505200" y="190500"/>
            <a:ext cx="8496300" cy="6477000"/>
          </a:xfrm>
          <a:solidFill>
            <a:schemeClr val="bg1">
              <a:lumMod val="95000"/>
            </a:schemeClr>
          </a:solidFill>
        </p:spPr>
        <p:txBody>
          <a:bodyPr/>
          <a:lstStyle/>
          <a:p>
            <a:r>
              <a:rPr lang="en-GB"/>
              <a:t>Click icon to add picture</a:t>
            </a:r>
          </a:p>
        </p:txBody>
      </p:sp>
      <p:sp>
        <p:nvSpPr>
          <p:cNvPr id="6" name="Title 1">
            <a:extLst>
              <a:ext uri="{FF2B5EF4-FFF2-40B4-BE49-F238E27FC236}">
                <a16:creationId xmlns:a16="http://schemas.microsoft.com/office/drawing/2014/main" id="{BF4C9EA9-9B6F-B441-BDD9-BF6B56850598}"/>
              </a:ext>
            </a:extLst>
          </p:cNvPr>
          <p:cNvSpPr>
            <a:spLocks noGrp="1"/>
          </p:cNvSpPr>
          <p:nvPr>
            <p:ph type="title"/>
          </p:nvPr>
        </p:nvSpPr>
        <p:spPr bwMode="gray">
          <a:xfrm>
            <a:off x="640599" y="647700"/>
            <a:ext cx="2674101" cy="5821300"/>
          </a:xfrm>
        </p:spPr>
        <p:txBody>
          <a:bodyPr/>
          <a:lstStyle>
            <a:lvl1pPr>
              <a:defRPr>
                <a:solidFill>
                  <a:schemeClr val="accent2"/>
                </a:solidFill>
              </a:defRPr>
            </a:lvl1pPr>
          </a:lstStyle>
          <a:p>
            <a:r>
              <a:rPr lang="en-GB"/>
              <a:t>Click to edit Master title style</a:t>
            </a:r>
          </a:p>
        </p:txBody>
      </p:sp>
    </p:spTree>
    <p:extLst>
      <p:ext uri="{BB962C8B-B14F-4D97-AF65-F5344CB8AC3E}">
        <p14:creationId xmlns:p14="http://schemas.microsoft.com/office/powerpoint/2010/main" val="1701166722"/>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Large Picture_Orange">
    <p:bg>
      <p:bgPr>
        <a:solidFill>
          <a:schemeClr val="accent4"/>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3B0E4B6-DBC7-B24F-9E86-3313F89E48DE}"/>
              </a:ext>
            </a:extLst>
          </p:cNvPr>
          <p:cNvSpPr>
            <a:spLocks noGrp="1"/>
          </p:cNvSpPr>
          <p:nvPr>
            <p:ph type="pic" sz="quarter" idx="13"/>
          </p:nvPr>
        </p:nvSpPr>
        <p:spPr>
          <a:xfrm>
            <a:off x="3505200" y="190500"/>
            <a:ext cx="8496300" cy="6477000"/>
          </a:xfrm>
          <a:solidFill>
            <a:schemeClr val="bg1">
              <a:lumMod val="95000"/>
            </a:schemeClr>
          </a:solidFill>
        </p:spPr>
        <p:txBody>
          <a:bodyPr/>
          <a:lstStyle/>
          <a:p>
            <a:r>
              <a:rPr lang="en-GB"/>
              <a:t>Click icon to add picture</a:t>
            </a:r>
          </a:p>
        </p:txBody>
      </p:sp>
      <p:sp>
        <p:nvSpPr>
          <p:cNvPr id="6" name="Title 1">
            <a:extLst>
              <a:ext uri="{FF2B5EF4-FFF2-40B4-BE49-F238E27FC236}">
                <a16:creationId xmlns:a16="http://schemas.microsoft.com/office/drawing/2014/main" id="{BF4C9EA9-9B6F-B441-BDD9-BF6B56850598}"/>
              </a:ext>
            </a:extLst>
          </p:cNvPr>
          <p:cNvSpPr>
            <a:spLocks noGrp="1"/>
          </p:cNvSpPr>
          <p:nvPr>
            <p:ph type="title"/>
          </p:nvPr>
        </p:nvSpPr>
        <p:spPr bwMode="gray">
          <a:xfrm>
            <a:off x="640599" y="647700"/>
            <a:ext cx="2674101" cy="5821300"/>
          </a:xfrm>
        </p:spPr>
        <p:txBody>
          <a:bodyPr/>
          <a:lstStyle/>
          <a:p>
            <a:r>
              <a:rPr lang="en-GB"/>
              <a:t>Click to edit Master title style</a:t>
            </a:r>
          </a:p>
        </p:txBody>
      </p:sp>
    </p:spTree>
    <p:extLst>
      <p:ext uri="{BB962C8B-B14F-4D97-AF65-F5344CB8AC3E}">
        <p14:creationId xmlns:p14="http://schemas.microsoft.com/office/powerpoint/2010/main" val="2733305188"/>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Large Picture_Green">
    <p:bg>
      <p:bgPr>
        <a:solidFill>
          <a:schemeClr val="accent3"/>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3B0E4B6-DBC7-B24F-9E86-3313F89E48DE}"/>
              </a:ext>
            </a:extLst>
          </p:cNvPr>
          <p:cNvSpPr>
            <a:spLocks noGrp="1"/>
          </p:cNvSpPr>
          <p:nvPr>
            <p:ph type="pic" sz="quarter" idx="13"/>
          </p:nvPr>
        </p:nvSpPr>
        <p:spPr>
          <a:xfrm>
            <a:off x="3505200" y="190500"/>
            <a:ext cx="8496300" cy="6477000"/>
          </a:xfrm>
          <a:solidFill>
            <a:schemeClr val="bg1">
              <a:lumMod val="95000"/>
            </a:schemeClr>
          </a:solidFill>
        </p:spPr>
        <p:txBody>
          <a:bodyPr/>
          <a:lstStyle/>
          <a:p>
            <a:r>
              <a:rPr lang="en-GB"/>
              <a:t>Click icon to add picture</a:t>
            </a:r>
          </a:p>
        </p:txBody>
      </p:sp>
      <p:sp>
        <p:nvSpPr>
          <p:cNvPr id="6" name="Title 1">
            <a:extLst>
              <a:ext uri="{FF2B5EF4-FFF2-40B4-BE49-F238E27FC236}">
                <a16:creationId xmlns:a16="http://schemas.microsoft.com/office/drawing/2014/main" id="{BF4C9EA9-9B6F-B441-BDD9-BF6B56850598}"/>
              </a:ext>
            </a:extLst>
          </p:cNvPr>
          <p:cNvSpPr>
            <a:spLocks noGrp="1"/>
          </p:cNvSpPr>
          <p:nvPr>
            <p:ph type="title"/>
          </p:nvPr>
        </p:nvSpPr>
        <p:spPr bwMode="gray">
          <a:xfrm>
            <a:off x="640599" y="647700"/>
            <a:ext cx="2674101" cy="5821300"/>
          </a:xfrm>
        </p:spPr>
        <p:txBody>
          <a:bodyPr/>
          <a:lstStyle>
            <a:lvl1pPr>
              <a:defRPr>
                <a:solidFill>
                  <a:schemeClr val="accent2"/>
                </a:solidFill>
              </a:defRPr>
            </a:lvl1pPr>
          </a:lstStyle>
          <a:p>
            <a:r>
              <a:rPr lang="en-GB"/>
              <a:t>Click to edit Master title style</a:t>
            </a:r>
          </a:p>
        </p:txBody>
      </p:sp>
    </p:spTree>
    <p:extLst>
      <p:ext uri="{BB962C8B-B14F-4D97-AF65-F5344CB8AC3E}">
        <p14:creationId xmlns:p14="http://schemas.microsoft.com/office/powerpoint/2010/main" val="1888577517"/>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Large Picture_Cream">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3B0E4B6-DBC7-B24F-9E86-3313F89E48DE}"/>
              </a:ext>
            </a:extLst>
          </p:cNvPr>
          <p:cNvSpPr>
            <a:spLocks noGrp="1"/>
          </p:cNvSpPr>
          <p:nvPr>
            <p:ph type="pic" sz="quarter" idx="13"/>
          </p:nvPr>
        </p:nvSpPr>
        <p:spPr>
          <a:xfrm>
            <a:off x="3505200" y="190500"/>
            <a:ext cx="8496300" cy="6477000"/>
          </a:xfrm>
          <a:solidFill>
            <a:schemeClr val="bg1">
              <a:lumMod val="95000"/>
            </a:schemeClr>
          </a:solidFill>
        </p:spPr>
        <p:txBody>
          <a:bodyPr/>
          <a:lstStyle/>
          <a:p>
            <a:r>
              <a:rPr lang="en-GB"/>
              <a:t>Click icon to add picture</a:t>
            </a:r>
          </a:p>
        </p:txBody>
      </p:sp>
      <p:sp>
        <p:nvSpPr>
          <p:cNvPr id="6" name="Title 1">
            <a:extLst>
              <a:ext uri="{FF2B5EF4-FFF2-40B4-BE49-F238E27FC236}">
                <a16:creationId xmlns:a16="http://schemas.microsoft.com/office/drawing/2014/main" id="{BF4C9EA9-9B6F-B441-BDD9-BF6B56850598}"/>
              </a:ext>
            </a:extLst>
          </p:cNvPr>
          <p:cNvSpPr>
            <a:spLocks noGrp="1"/>
          </p:cNvSpPr>
          <p:nvPr>
            <p:ph type="title"/>
          </p:nvPr>
        </p:nvSpPr>
        <p:spPr bwMode="gray">
          <a:xfrm>
            <a:off x="640599" y="647700"/>
            <a:ext cx="2674101" cy="5821300"/>
          </a:xfrm>
        </p:spPr>
        <p:txBody>
          <a:bodyPr/>
          <a:lstStyle/>
          <a:p>
            <a:r>
              <a:rPr lang="en-GB"/>
              <a:t>Click to edit Master title style</a:t>
            </a:r>
          </a:p>
        </p:txBody>
      </p:sp>
    </p:spTree>
    <p:extLst>
      <p:ext uri="{BB962C8B-B14F-4D97-AF65-F5344CB8AC3E}">
        <p14:creationId xmlns:p14="http://schemas.microsoft.com/office/powerpoint/2010/main" val="258044235"/>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Large Picture_Dark Blue">
    <p:bg>
      <p:bgPr>
        <a:solidFill>
          <a:schemeClr val="accent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3B0E4B6-DBC7-B24F-9E86-3313F89E48DE}"/>
              </a:ext>
            </a:extLst>
          </p:cNvPr>
          <p:cNvSpPr>
            <a:spLocks noGrp="1"/>
          </p:cNvSpPr>
          <p:nvPr>
            <p:ph type="pic" sz="quarter" idx="13"/>
          </p:nvPr>
        </p:nvSpPr>
        <p:spPr>
          <a:xfrm>
            <a:off x="3505200" y="190500"/>
            <a:ext cx="8496300" cy="6477000"/>
          </a:xfrm>
          <a:solidFill>
            <a:schemeClr val="bg1">
              <a:lumMod val="95000"/>
            </a:schemeClr>
          </a:solidFill>
        </p:spPr>
        <p:txBody>
          <a:bodyPr/>
          <a:lstStyle/>
          <a:p>
            <a:r>
              <a:rPr lang="en-GB"/>
              <a:t>Click icon to add picture</a:t>
            </a:r>
          </a:p>
        </p:txBody>
      </p:sp>
      <p:sp>
        <p:nvSpPr>
          <p:cNvPr id="6" name="Title 1">
            <a:extLst>
              <a:ext uri="{FF2B5EF4-FFF2-40B4-BE49-F238E27FC236}">
                <a16:creationId xmlns:a16="http://schemas.microsoft.com/office/drawing/2014/main" id="{BF4C9EA9-9B6F-B441-BDD9-BF6B56850598}"/>
              </a:ext>
            </a:extLst>
          </p:cNvPr>
          <p:cNvSpPr>
            <a:spLocks noGrp="1"/>
          </p:cNvSpPr>
          <p:nvPr>
            <p:ph type="title"/>
          </p:nvPr>
        </p:nvSpPr>
        <p:spPr bwMode="gray">
          <a:xfrm>
            <a:off x="640599" y="647700"/>
            <a:ext cx="2674101" cy="5821300"/>
          </a:xfrm>
        </p:spPr>
        <p:txBody>
          <a:bodyPr/>
          <a:lstStyle>
            <a:lvl1pPr>
              <a:defRPr>
                <a:solidFill>
                  <a:schemeClr val="accent2"/>
                </a:solidFill>
              </a:defRPr>
            </a:lvl1pPr>
          </a:lstStyle>
          <a:p>
            <a:r>
              <a:rPr lang="en-GB"/>
              <a:t>Click to edit Master title style</a:t>
            </a:r>
          </a:p>
        </p:txBody>
      </p:sp>
    </p:spTree>
    <p:extLst>
      <p:ext uri="{BB962C8B-B14F-4D97-AF65-F5344CB8AC3E}">
        <p14:creationId xmlns:p14="http://schemas.microsoft.com/office/powerpoint/2010/main" val="4280094262"/>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Large Picture_Whit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3B0E4B6-DBC7-B24F-9E86-3313F89E48DE}"/>
              </a:ext>
            </a:extLst>
          </p:cNvPr>
          <p:cNvSpPr>
            <a:spLocks noGrp="1"/>
          </p:cNvSpPr>
          <p:nvPr>
            <p:ph type="pic" sz="quarter" idx="13"/>
          </p:nvPr>
        </p:nvSpPr>
        <p:spPr>
          <a:xfrm>
            <a:off x="3505200" y="190500"/>
            <a:ext cx="8496300" cy="6477000"/>
          </a:xfrm>
          <a:solidFill>
            <a:schemeClr val="bg1">
              <a:lumMod val="95000"/>
            </a:schemeClr>
          </a:solidFill>
        </p:spPr>
        <p:txBody>
          <a:bodyPr/>
          <a:lstStyle/>
          <a:p>
            <a:r>
              <a:rPr lang="en-GB"/>
              <a:t>Click icon to add picture</a:t>
            </a:r>
          </a:p>
        </p:txBody>
      </p:sp>
      <p:sp>
        <p:nvSpPr>
          <p:cNvPr id="6" name="Title 1">
            <a:extLst>
              <a:ext uri="{FF2B5EF4-FFF2-40B4-BE49-F238E27FC236}">
                <a16:creationId xmlns:a16="http://schemas.microsoft.com/office/drawing/2014/main" id="{BF4C9EA9-9B6F-B441-BDD9-BF6B56850598}"/>
              </a:ext>
            </a:extLst>
          </p:cNvPr>
          <p:cNvSpPr>
            <a:spLocks noGrp="1"/>
          </p:cNvSpPr>
          <p:nvPr>
            <p:ph type="title"/>
          </p:nvPr>
        </p:nvSpPr>
        <p:spPr bwMode="gray">
          <a:xfrm>
            <a:off x="640599" y="647700"/>
            <a:ext cx="2674101" cy="5821300"/>
          </a:xfrm>
        </p:spPr>
        <p:txBody>
          <a:bodyPr/>
          <a:lstStyle>
            <a:lvl1pPr>
              <a:defRPr>
                <a:solidFill>
                  <a:schemeClr val="accent1"/>
                </a:solidFill>
              </a:defRPr>
            </a:lvl1pPr>
          </a:lstStyle>
          <a:p>
            <a:r>
              <a:rPr lang="en-GB"/>
              <a:t>Click to edit Master title style</a:t>
            </a:r>
          </a:p>
        </p:txBody>
      </p:sp>
    </p:spTree>
    <p:extLst>
      <p:ext uri="{BB962C8B-B14F-4D97-AF65-F5344CB8AC3E}">
        <p14:creationId xmlns:p14="http://schemas.microsoft.com/office/powerpoint/2010/main" val="2585009686"/>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3 Pictures">
    <p:bg>
      <p:bgPr>
        <a:solidFill>
          <a:schemeClr val="accent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3B0E4B6-DBC7-B24F-9E86-3313F89E48DE}"/>
              </a:ext>
            </a:extLst>
          </p:cNvPr>
          <p:cNvSpPr>
            <a:spLocks noGrp="1"/>
          </p:cNvSpPr>
          <p:nvPr>
            <p:ph type="pic" sz="quarter" idx="13"/>
          </p:nvPr>
        </p:nvSpPr>
        <p:spPr>
          <a:xfrm>
            <a:off x="3505200" y="190500"/>
            <a:ext cx="8496300" cy="3124200"/>
          </a:xfrm>
          <a:solidFill>
            <a:schemeClr val="bg1">
              <a:lumMod val="95000"/>
            </a:schemeClr>
          </a:solidFill>
        </p:spPr>
        <p:txBody>
          <a:bodyPr/>
          <a:lstStyle/>
          <a:p>
            <a:r>
              <a:rPr lang="en-GB"/>
              <a:t>Click icon to add picture</a:t>
            </a:r>
          </a:p>
        </p:txBody>
      </p:sp>
      <p:sp>
        <p:nvSpPr>
          <p:cNvPr id="6" name="Picture Placeholder 2">
            <a:extLst>
              <a:ext uri="{FF2B5EF4-FFF2-40B4-BE49-F238E27FC236}">
                <a16:creationId xmlns:a16="http://schemas.microsoft.com/office/drawing/2014/main" id="{C40DD6BC-8C73-5543-87D3-2267732C787F}"/>
              </a:ext>
            </a:extLst>
          </p:cNvPr>
          <p:cNvSpPr>
            <a:spLocks noGrp="1"/>
          </p:cNvSpPr>
          <p:nvPr>
            <p:ph type="pic" sz="quarter" idx="14"/>
          </p:nvPr>
        </p:nvSpPr>
        <p:spPr>
          <a:xfrm>
            <a:off x="3505200" y="3543300"/>
            <a:ext cx="8496300" cy="3124200"/>
          </a:xfrm>
          <a:solidFill>
            <a:schemeClr val="bg1">
              <a:lumMod val="95000"/>
            </a:schemeClr>
          </a:solidFill>
        </p:spPr>
        <p:txBody>
          <a:bodyPr/>
          <a:lstStyle/>
          <a:p>
            <a:r>
              <a:rPr lang="en-GB"/>
              <a:t>Click icon to add picture</a:t>
            </a:r>
          </a:p>
        </p:txBody>
      </p:sp>
      <p:sp>
        <p:nvSpPr>
          <p:cNvPr id="7" name="Picture Placeholder 2">
            <a:extLst>
              <a:ext uri="{FF2B5EF4-FFF2-40B4-BE49-F238E27FC236}">
                <a16:creationId xmlns:a16="http://schemas.microsoft.com/office/drawing/2014/main" id="{A21C1B8B-E8A4-E744-8034-0052E0048BFB}"/>
              </a:ext>
            </a:extLst>
          </p:cNvPr>
          <p:cNvSpPr>
            <a:spLocks noGrp="1"/>
          </p:cNvSpPr>
          <p:nvPr>
            <p:ph type="pic" sz="quarter" idx="15"/>
          </p:nvPr>
        </p:nvSpPr>
        <p:spPr>
          <a:xfrm>
            <a:off x="190500" y="190500"/>
            <a:ext cx="3124200" cy="6477000"/>
          </a:xfrm>
          <a:solidFill>
            <a:schemeClr val="bg1">
              <a:lumMod val="95000"/>
            </a:schemeClr>
          </a:solidFill>
        </p:spPr>
        <p:txBody>
          <a:bodyPr/>
          <a:lstStyle/>
          <a:p>
            <a:r>
              <a:rPr lang="en-GB"/>
              <a:t>Click icon to add picture</a:t>
            </a:r>
          </a:p>
        </p:txBody>
      </p:sp>
    </p:spTree>
    <p:extLst>
      <p:ext uri="{BB962C8B-B14F-4D97-AF65-F5344CB8AC3E}">
        <p14:creationId xmlns:p14="http://schemas.microsoft.com/office/powerpoint/2010/main" val="3429511666"/>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Blank Cream">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66637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7691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553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Pattern_Blue">
    <p:bg>
      <p:bgPr>
        <a:solidFill>
          <a:schemeClr val="accent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82C71B-7A75-F347-8DCA-6B1BDAA4DA75}"/>
              </a:ext>
            </a:extLst>
          </p:cNvPr>
          <p:cNvSpPr/>
          <p:nvPr userDrawn="1"/>
        </p:nvSpPr>
        <p:spPr>
          <a:xfrm>
            <a:off x="190500" y="190500"/>
            <a:ext cx="3368401" cy="6477000"/>
          </a:xfrm>
          <a:prstGeom prst="rect">
            <a:avLst/>
          </a:prstGeom>
          <a:pattFill prst="wdDnDiag">
            <a:fgClr>
              <a:schemeClr val="accent6"/>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4" name="Date Placeholder"/>
          <p:cNvSpPr>
            <a:spLocks noGrp="1"/>
          </p:cNvSpPr>
          <p:nvPr>
            <p:ph type="body" sz="quarter" idx="12" hasCustomPrompt="1"/>
          </p:nvPr>
        </p:nvSpPr>
        <p:spPr bwMode="gray">
          <a:xfrm>
            <a:off x="3977088" y="5957252"/>
            <a:ext cx="2880000" cy="216000"/>
          </a:xfrm>
        </p:spPr>
        <p:txBody>
          <a:bodyPr/>
          <a:lstStyle>
            <a:lvl1pPr marL="0" indent="0" algn="l">
              <a:spcBef>
                <a:spcPts val="0"/>
              </a:spcBef>
              <a:buFont typeface="Arial" panose="020B0604020202020204" pitchFamily="34" charset="0"/>
              <a:buNone/>
              <a:defRPr sz="1600" cap="all" baseline="0">
                <a:solidFill>
                  <a:schemeClr val="accent2"/>
                </a:solidFill>
              </a:defRPr>
            </a:lvl1pPr>
            <a:lvl2pPr marL="0" indent="0">
              <a:spcBef>
                <a:spcPts val="0"/>
              </a:spcBef>
              <a:buNone/>
              <a:defRPr sz="1600">
                <a:solidFill>
                  <a:schemeClr val="bg1"/>
                </a:solidFill>
              </a:defRPr>
            </a:lvl2pPr>
            <a:lvl3pPr marL="0" indent="0">
              <a:spcBef>
                <a:spcPts val="0"/>
              </a:spcBef>
              <a:buNone/>
              <a:defRPr sz="1600">
                <a:solidFill>
                  <a:schemeClr val="bg1"/>
                </a:solidFill>
              </a:defRPr>
            </a:lvl3pPr>
            <a:lvl4pPr marL="0" indent="0">
              <a:spcBef>
                <a:spcPts val="0"/>
              </a:spcBef>
              <a:buNone/>
              <a:defRPr sz="1600">
                <a:solidFill>
                  <a:schemeClr val="bg1"/>
                </a:solidFill>
              </a:defRPr>
            </a:lvl4pPr>
            <a:lvl5pPr marL="0" indent="0">
              <a:spcBef>
                <a:spcPts val="0"/>
              </a:spcBef>
              <a:buNone/>
              <a:defRPr sz="1600">
                <a:solidFill>
                  <a:schemeClr val="bg1"/>
                </a:solidFill>
              </a:defRPr>
            </a:lvl5pPr>
            <a:lvl6pPr marL="0" indent="0">
              <a:spcBef>
                <a:spcPts val="0"/>
              </a:spcBef>
              <a:buNone/>
              <a:defRPr sz="1600">
                <a:solidFill>
                  <a:schemeClr val="bg1"/>
                </a:solidFill>
              </a:defRPr>
            </a:lvl6pPr>
            <a:lvl7pPr marL="0" indent="0">
              <a:spcBef>
                <a:spcPts val="0"/>
              </a:spcBef>
              <a:buNone/>
              <a:defRPr sz="1600">
                <a:solidFill>
                  <a:schemeClr val="bg1"/>
                </a:solidFill>
              </a:defRPr>
            </a:lvl7pPr>
            <a:lvl8pPr marL="0" indent="0">
              <a:spcBef>
                <a:spcPts val="0"/>
              </a:spcBef>
              <a:buNone/>
              <a:defRPr sz="1600">
                <a:solidFill>
                  <a:schemeClr val="bg1"/>
                </a:solidFill>
              </a:defRPr>
            </a:lvl8pPr>
            <a:lvl9pPr marL="0" indent="0">
              <a:spcBef>
                <a:spcPts val="0"/>
              </a:spcBef>
              <a:buNone/>
              <a:defRPr sz="1600">
                <a:solidFill>
                  <a:schemeClr val="bg1"/>
                </a:solidFill>
              </a:defRPr>
            </a:lvl9pPr>
          </a:lstStyle>
          <a:p>
            <a:pPr lvl="0"/>
            <a:r>
              <a:rPr lang="en-GB"/>
              <a:t>&lt;INSERT DATE&gt;</a:t>
            </a:r>
          </a:p>
        </p:txBody>
      </p:sp>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3977089" y="3314700"/>
            <a:ext cx="7567212" cy="2351272"/>
          </a:xfrm>
        </p:spPr>
        <p:txBody>
          <a:bodyPr anchor="t" anchorCtr="0"/>
          <a:lstStyle>
            <a:lvl1pPr algn="l">
              <a:lnSpc>
                <a:spcPct val="85000"/>
              </a:lnSpc>
              <a:defRPr sz="6000">
                <a:solidFill>
                  <a:schemeClr val="accent6"/>
                </a:solidFill>
              </a:defRPr>
            </a:lvl1pPr>
          </a:lstStyle>
          <a:p>
            <a:r>
              <a:rPr lang="en-US" err="1"/>
              <a:t>ENter</a:t>
            </a:r>
            <a:r>
              <a:rPr lang="en-US"/>
              <a:t> title here</a:t>
            </a:r>
            <a:endParaRPr lang="en-GB"/>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
        <p:nvSpPr>
          <p:cNvPr id="11" name="Rectangle 10">
            <a:extLst>
              <a:ext uri="{FF2B5EF4-FFF2-40B4-BE49-F238E27FC236}">
                <a16:creationId xmlns:a16="http://schemas.microsoft.com/office/drawing/2014/main" id="{94B65FFF-BFCD-E840-9F6B-CCAB13C6FCE3}"/>
              </a:ext>
            </a:extLst>
          </p:cNvPr>
          <p:cNvSpPr/>
          <p:nvPr userDrawn="1"/>
        </p:nvSpPr>
        <p:spPr>
          <a:xfrm>
            <a:off x="3314700" y="190500"/>
            <a:ext cx="244201" cy="647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spTree>
    <p:extLst>
      <p:ext uri="{BB962C8B-B14F-4D97-AF65-F5344CB8AC3E}">
        <p14:creationId xmlns:p14="http://schemas.microsoft.com/office/powerpoint/2010/main" val="1305018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Content">
    <p:bg>
      <p:bgPr>
        <a:solidFill>
          <a:schemeClr val="tx2">
            <a:lumMod val="85000"/>
            <a:lumOff val="15000"/>
          </a:schemeClr>
        </a:solidFill>
        <a:effectLst/>
      </p:bgPr>
    </p:bg>
    <p:spTree>
      <p:nvGrpSpPr>
        <p:cNvPr id="1" name=""/>
        <p:cNvGrpSpPr/>
        <p:nvPr/>
      </p:nvGrpSpPr>
      <p:grpSpPr>
        <a:xfrm>
          <a:off x="0" y="0"/>
          <a:ext cx="0" cy="0"/>
          <a:chOff x="0" y="0"/>
          <a:chExt cx="0" cy="0"/>
        </a:xfrm>
      </p:grpSpPr>
      <p:sp>
        <p:nvSpPr>
          <p:cNvPr id="18" name="Title 1"/>
          <p:cNvSpPr>
            <a:spLocks noGrp="1"/>
          </p:cNvSpPr>
          <p:nvPr>
            <p:ph type="title" hasCustomPrompt="1"/>
          </p:nvPr>
        </p:nvSpPr>
        <p:spPr>
          <a:xfrm>
            <a:off x="426135" y="658795"/>
            <a:ext cx="11346765" cy="757488"/>
          </a:xfrm>
        </p:spPr>
        <p:txBody>
          <a:bodyPr vert="horz" lIns="0" tIns="45720" rIns="91440" bIns="45720" rtlCol="0" anchor="t">
            <a:normAutofit/>
          </a:bodyPr>
          <a:lstStyle>
            <a:lvl1pPr>
              <a:defRPr lang="en-US" dirty="0">
                <a:solidFill>
                  <a:schemeClr val="accent5"/>
                </a:solidFill>
              </a:defRPr>
            </a:lvl1pPr>
          </a:lstStyle>
          <a:p>
            <a:pPr lvl="0"/>
            <a:r>
              <a:rPr lang="en-US"/>
              <a:t>PAGE TITLE XXX</a:t>
            </a:r>
          </a:p>
        </p:txBody>
      </p:sp>
      <p:sp>
        <p:nvSpPr>
          <p:cNvPr id="3" name="Text Placeholder 4">
            <a:extLst>
              <a:ext uri="{FF2B5EF4-FFF2-40B4-BE49-F238E27FC236}">
                <a16:creationId xmlns:a16="http://schemas.microsoft.com/office/drawing/2014/main" id="{4D2BD2E2-1CEA-414C-A130-6049E41C7BD1}"/>
              </a:ext>
            </a:extLst>
          </p:cNvPr>
          <p:cNvSpPr>
            <a:spLocks noGrp="1"/>
          </p:cNvSpPr>
          <p:nvPr>
            <p:ph type="body" sz="quarter" idx="34" hasCustomPrompt="1"/>
          </p:nvPr>
        </p:nvSpPr>
        <p:spPr>
          <a:xfrm>
            <a:off x="428625" y="2028353"/>
            <a:ext cx="5328708" cy="4105747"/>
          </a:xfrm>
        </p:spPr>
        <p:txBody>
          <a:bodyPr tIns="0" rIns="0">
            <a:normAutofit/>
          </a:bodyPr>
          <a:lstStyle>
            <a:lvl1pPr marL="0" marR="0" indent="0" algn="l" defTabSz="914400" rtl="0" eaLnBrk="1" fontAlgn="auto" latinLnBrk="0" hangingPunct="1">
              <a:lnSpc>
                <a:spcPct val="100000"/>
              </a:lnSpc>
              <a:spcBef>
                <a:spcPts val="1000"/>
              </a:spcBef>
              <a:spcAft>
                <a:spcPts val="0"/>
              </a:spcAft>
              <a:buClrTx/>
              <a:buSzTx/>
              <a:buFont typeface="Lexia Light" panose="02060503040202020203" pitchFamily="18" charset="0"/>
              <a:buNone/>
              <a:tabLst/>
              <a:defRPr sz="1400" b="0" i="0" baseline="0">
                <a:solidFill>
                  <a:schemeClr val="bg1"/>
                </a:solidFill>
                <a:latin typeface="+mn-lt"/>
                <a:cs typeface="Arial" panose="020B0604020202020204" pitchFamily="34" charset="0"/>
              </a:defRPr>
            </a:lvl1pPr>
          </a:lstStyle>
          <a:p>
            <a:pPr lvl="0"/>
            <a:r>
              <a:rPr lang="en-US"/>
              <a:t>Enter text here</a:t>
            </a:r>
          </a:p>
        </p:txBody>
      </p:sp>
      <p:sp>
        <p:nvSpPr>
          <p:cNvPr id="9" name="Text Placeholder 4">
            <a:extLst>
              <a:ext uri="{FF2B5EF4-FFF2-40B4-BE49-F238E27FC236}">
                <a16:creationId xmlns:a16="http://schemas.microsoft.com/office/drawing/2014/main" id="{6CB524F4-4629-FB44-A25D-005DC4200F20}"/>
              </a:ext>
            </a:extLst>
          </p:cNvPr>
          <p:cNvSpPr>
            <a:spLocks noGrp="1"/>
          </p:cNvSpPr>
          <p:nvPr>
            <p:ph type="body" sz="quarter" idx="35" hasCustomPrompt="1"/>
          </p:nvPr>
        </p:nvSpPr>
        <p:spPr>
          <a:xfrm>
            <a:off x="6444192" y="2028352"/>
            <a:ext cx="5328708" cy="4105747"/>
          </a:xfrm>
        </p:spPr>
        <p:txBody>
          <a:bodyPr tIns="0" rIns="0">
            <a:normAutofit/>
          </a:bodyPr>
          <a:lstStyle>
            <a:lvl1pPr marL="0" marR="0" indent="0" algn="l" defTabSz="914400" rtl="0" eaLnBrk="1" fontAlgn="auto" latinLnBrk="0" hangingPunct="1">
              <a:lnSpc>
                <a:spcPct val="100000"/>
              </a:lnSpc>
              <a:spcBef>
                <a:spcPts val="1000"/>
              </a:spcBef>
              <a:spcAft>
                <a:spcPts val="0"/>
              </a:spcAft>
              <a:buClrTx/>
              <a:buSzTx/>
              <a:buFont typeface="Lexia Light" panose="02060503040202020203" pitchFamily="18" charset="0"/>
              <a:buNone/>
              <a:tabLst/>
              <a:defRPr sz="1400" b="0" i="0" baseline="0">
                <a:solidFill>
                  <a:schemeClr val="bg1"/>
                </a:solidFill>
                <a:latin typeface="+mn-lt"/>
                <a:cs typeface="Arial" panose="020B0604020202020204" pitchFamily="34" charset="0"/>
              </a:defRPr>
            </a:lvl1pPr>
          </a:lstStyle>
          <a:p>
            <a:pPr lvl="0"/>
            <a:r>
              <a:rPr lang="en-US"/>
              <a:t>Enter text here</a:t>
            </a:r>
          </a:p>
        </p:txBody>
      </p:sp>
    </p:spTree>
    <p:extLst>
      <p:ext uri="{BB962C8B-B14F-4D97-AF65-F5344CB8AC3E}">
        <p14:creationId xmlns:p14="http://schemas.microsoft.com/office/powerpoint/2010/main" val="927446068"/>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cSld name="Coloured Statement">
    <p:bg>
      <p:bgPr>
        <a:solidFill>
          <a:schemeClr val="accent1"/>
        </a:solid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bwMode="gray">
          <a:xfrm>
            <a:off x="2160000" y="1980000"/>
            <a:ext cx="7812000" cy="2880000"/>
          </a:xfrm>
        </p:spPr>
        <p:txBody>
          <a:bodyPr anchor="ctr" anchorCtr="1"/>
          <a:lstStyle>
            <a:lvl1pPr algn="ctr">
              <a:lnSpc>
                <a:spcPct val="100000"/>
              </a:lnSpc>
              <a:defRPr sz="6000">
                <a:solidFill>
                  <a:schemeClr val="accent4"/>
                </a:solidFill>
              </a:defRPr>
            </a:lvl1pPr>
          </a:lstStyle>
          <a:p>
            <a:r>
              <a:rPr lang="en-US"/>
              <a:t>Click to edit Master title style</a:t>
            </a:r>
            <a:endParaRPr lang="en-GB"/>
          </a:p>
        </p:txBody>
      </p:sp>
    </p:spTree>
    <p:extLst>
      <p:ext uri="{BB962C8B-B14F-4D97-AF65-F5344CB8AC3E}">
        <p14:creationId xmlns:p14="http://schemas.microsoft.com/office/powerpoint/2010/main" val="154918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Thankyou_Orange">
    <p:bg>
      <p:bgPr>
        <a:pattFill prst="wdDnDiag">
          <a:fgClr>
            <a:schemeClr val="accent4"/>
          </a:fgClr>
          <a:bgClr>
            <a:schemeClr val="accent1"/>
          </a:bgClr>
        </a:patt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06837A-240D-F644-9C33-2F5095AD395D}"/>
              </a:ext>
            </a:extLst>
          </p:cNvPr>
          <p:cNvSpPr/>
          <p:nvPr userDrawn="1"/>
        </p:nvSpPr>
        <p:spPr>
          <a:xfrm>
            <a:off x="190500" y="190500"/>
            <a:ext cx="11811000" cy="647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600" err="1"/>
          </a:p>
        </p:txBody>
      </p:sp>
      <p:pic>
        <p:nvPicPr>
          <p:cNvPr id="7" name="Havas_Helia_Logo"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8" name="Havas_Luxe_Logo"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4579" y="922020"/>
            <a:ext cx="1830317" cy="1044957"/>
          </a:xfrm>
          <a:prstGeom prst="rect">
            <a:avLst/>
          </a:prstGeom>
        </p:spPr>
      </p:pic>
      <p:pic>
        <p:nvPicPr>
          <p:cNvPr id="9" name="Havas_Media_Logo"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579" y="922020"/>
            <a:ext cx="1909183" cy="1044957"/>
          </a:xfrm>
          <a:prstGeom prst="rect">
            <a:avLst/>
          </a:prstGeom>
        </p:spPr>
      </p:pic>
      <p:sp>
        <p:nvSpPr>
          <p:cNvPr id="10" name="Title 1">
            <a:extLst>
              <a:ext uri="{FF2B5EF4-FFF2-40B4-BE49-F238E27FC236}">
                <a16:creationId xmlns:a16="http://schemas.microsoft.com/office/drawing/2014/main" id="{FA94D27F-6149-9E4B-B675-4FE3540A198A}"/>
              </a:ext>
            </a:extLst>
          </p:cNvPr>
          <p:cNvSpPr>
            <a:spLocks noGrp="1"/>
          </p:cNvSpPr>
          <p:nvPr>
            <p:ph type="title" hasCustomPrompt="1"/>
          </p:nvPr>
        </p:nvSpPr>
        <p:spPr bwMode="gray">
          <a:xfrm>
            <a:off x="2312394" y="3314700"/>
            <a:ext cx="7567212" cy="2351272"/>
          </a:xfrm>
        </p:spPr>
        <p:txBody>
          <a:bodyPr anchor="t" anchorCtr="0"/>
          <a:lstStyle>
            <a:lvl1pPr algn="ctr">
              <a:lnSpc>
                <a:spcPct val="85000"/>
              </a:lnSpc>
              <a:defRPr sz="6000">
                <a:solidFill>
                  <a:schemeClr val="accent4"/>
                </a:solidFill>
              </a:defRPr>
            </a:lvl1pPr>
          </a:lstStyle>
          <a:p>
            <a:r>
              <a:rPr lang="en-US"/>
              <a:t>Enter title/ Thank you here</a:t>
            </a:r>
            <a:endParaRPr lang="en-GB"/>
          </a:p>
        </p:txBody>
      </p:sp>
      <p:cxnSp>
        <p:nvCxnSpPr>
          <p:cNvPr id="22" name="Straight Connector 21">
            <a:extLst>
              <a:ext uri="{FF2B5EF4-FFF2-40B4-BE49-F238E27FC236}">
                <a16:creationId xmlns:a16="http://schemas.microsoft.com/office/drawing/2014/main" id="{F908562B-136B-0E40-9E83-248C8B9135EB}"/>
              </a:ext>
            </a:extLst>
          </p:cNvPr>
          <p:cNvCxnSpPr/>
          <p:nvPr userDrawn="1"/>
        </p:nvCxnSpPr>
        <p:spPr>
          <a:xfrm>
            <a:off x="5728770" y="1898799"/>
            <a:ext cx="0" cy="841864"/>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E81E6A6E-5BC4-104C-B1FC-942E667BF4CA}"/>
              </a:ext>
            </a:extLst>
          </p:cNvPr>
          <p:cNvSpPr>
            <a:spLocks noGrp="1"/>
          </p:cNvSpPr>
          <p:nvPr>
            <p:ph type="pic" sz="quarter" idx="14" hasCustomPrompt="1"/>
          </p:nvPr>
        </p:nvSpPr>
        <p:spPr>
          <a:xfrm>
            <a:off x="6096000" y="1898650"/>
            <a:ext cx="2332038" cy="841375"/>
          </a:xfrm>
        </p:spPr>
        <p:txBody>
          <a:bodyPr anchor="ctr"/>
          <a:lstStyle>
            <a:lvl1pPr algn="ctr">
              <a:defRPr>
                <a:solidFill>
                  <a:schemeClr val="accent2"/>
                </a:solidFill>
              </a:defRPr>
            </a:lvl1pPr>
          </a:lstStyle>
          <a:p>
            <a:r>
              <a:rPr lang="en-GB"/>
              <a:t>Add client logo</a:t>
            </a:r>
          </a:p>
        </p:txBody>
      </p:sp>
      <p:pic>
        <p:nvPicPr>
          <p:cNvPr id="27" name="Graphic 26">
            <a:extLst>
              <a:ext uri="{FF2B5EF4-FFF2-40B4-BE49-F238E27FC236}">
                <a16:creationId xmlns:a16="http://schemas.microsoft.com/office/drawing/2014/main" id="{1E6D8BF1-94A7-CF43-95D8-AE7C610FA8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7088" y="1957781"/>
            <a:ext cx="1333500" cy="723900"/>
          </a:xfrm>
          <a:prstGeom prst="rect">
            <a:avLst/>
          </a:prstGeom>
        </p:spPr>
      </p:pic>
    </p:spTree>
    <p:extLst>
      <p:ext uri="{BB962C8B-B14F-4D97-AF65-F5344CB8AC3E}">
        <p14:creationId xmlns:p14="http://schemas.microsoft.com/office/powerpoint/2010/main" val="343571245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65999" y="668400"/>
            <a:ext cx="10857537" cy="1080000"/>
          </a:xfrm>
          <a:prstGeom prst="rect">
            <a:avLst/>
          </a:prstGeom>
        </p:spPr>
        <p:txBody>
          <a:bodyPr vert="horz" lIns="0" tIns="0" rIns="0" bIns="0" rtlCol="0" anchor="t" anchorCtr="0">
            <a:noAutofit/>
          </a:bodyPr>
          <a:lstStyle/>
          <a:p>
            <a:r>
              <a:rPr lang="en-GB"/>
              <a:t>Click to edit Master title style</a:t>
            </a:r>
          </a:p>
        </p:txBody>
      </p:sp>
      <p:sp>
        <p:nvSpPr>
          <p:cNvPr id="3" name="Text Placeholder 2"/>
          <p:cNvSpPr>
            <a:spLocks noGrp="1"/>
          </p:cNvSpPr>
          <p:nvPr>
            <p:ph type="body" idx="1"/>
          </p:nvPr>
        </p:nvSpPr>
        <p:spPr bwMode="gray">
          <a:xfrm>
            <a:off x="666000" y="2245360"/>
            <a:ext cx="10857537" cy="3964940"/>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33720181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35" r:id="rId5"/>
    <p:sldLayoutId id="2147483759" r:id="rId6"/>
    <p:sldLayoutId id="2147483760" r:id="rId7"/>
    <p:sldLayoutId id="2147483761" r:id="rId8"/>
    <p:sldLayoutId id="2147483782" r:id="rId9"/>
    <p:sldLayoutId id="2147483783" r:id="rId10"/>
    <p:sldLayoutId id="2147483784" r:id="rId11"/>
    <p:sldLayoutId id="2147483785" r:id="rId12"/>
    <p:sldLayoutId id="2147483786" r:id="rId13"/>
    <p:sldLayoutId id="2147483697" r:id="rId14"/>
    <p:sldLayoutId id="2147483781" r:id="rId15"/>
    <p:sldLayoutId id="2147483711" r:id="rId16"/>
    <p:sldLayoutId id="2147483650" r:id="rId17"/>
    <p:sldLayoutId id="2147483667" r:id="rId18"/>
    <p:sldLayoutId id="2147483736" r:id="rId19"/>
    <p:sldLayoutId id="2147483737" r:id="rId20"/>
    <p:sldLayoutId id="2147483738" r:id="rId21"/>
    <p:sldLayoutId id="2147483722" r:id="rId22"/>
    <p:sldLayoutId id="2147483728" r:id="rId23"/>
    <p:sldLayoutId id="2147483724" r:id="rId24"/>
    <p:sldLayoutId id="2147483762" r:id="rId25"/>
    <p:sldLayoutId id="2147483706" r:id="rId26"/>
    <p:sldLayoutId id="2147483763" r:id="rId27"/>
    <p:sldLayoutId id="2147483677" r:id="rId28"/>
    <p:sldLayoutId id="2147483707" r:id="rId29"/>
    <p:sldLayoutId id="2147483708" r:id="rId30"/>
    <p:sldLayoutId id="2147483709" r:id="rId31"/>
    <p:sldLayoutId id="2147483710" r:id="rId32"/>
    <p:sldLayoutId id="2147483741" r:id="rId33"/>
    <p:sldLayoutId id="2147483753" r:id="rId34"/>
    <p:sldLayoutId id="2147483754" r:id="rId35"/>
    <p:sldLayoutId id="2147483755" r:id="rId36"/>
    <p:sldLayoutId id="2147483756" r:id="rId37"/>
    <p:sldLayoutId id="2147483757" r:id="rId38"/>
    <p:sldLayoutId id="2147483769" r:id="rId39"/>
    <p:sldLayoutId id="2147483766" r:id="rId40"/>
    <p:sldLayoutId id="2147483767" r:id="rId41"/>
    <p:sldLayoutId id="2147483765" r:id="rId42"/>
    <p:sldLayoutId id="2147483768" r:id="rId43"/>
    <p:sldLayoutId id="2147483764" r:id="rId44"/>
    <p:sldLayoutId id="2147483770" r:id="rId45"/>
    <p:sldLayoutId id="2147483758" r:id="rId46"/>
    <p:sldLayoutId id="2147483774" r:id="rId47"/>
    <p:sldLayoutId id="2147483775" r:id="rId48"/>
    <p:sldLayoutId id="2147483771" r:id="rId49"/>
    <p:sldLayoutId id="2147483772" r:id="rId50"/>
    <p:sldLayoutId id="2147483723" r:id="rId51"/>
    <p:sldLayoutId id="2147483729" r:id="rId52"/>
    <p:sldLayoutId id="2147483730" r:id="rId53"/>
    <p:sldLayoutId id="2147483731" r:id="rId54"/>
    <p:sldLayoutId id="2147483732" r:id="rId55"/>
    <p:sldLayoutId id="2147483739" r:id="rId56"/>
    <p:sldLayoutId id="2147483740" r:id="rId57"/>
    <p:sldLayoutId id="2147483656" r:id="rId58"/>
    <p:sldLayoutId id="2147483713" r:id="rId59"/>
    <p:sldLayoutId id="2147483714" r:id="rId60"/>
    <p:sldLayoutId id="2147483715" r:id="rId61"/>
    <p:sldLayoutId id="2147483716" r:id="rId62"/>
    <p:sldLayoutId id="2147483776" r:id="rId63"/>
    <p:sldLayoutId id="2147483777" r:id="rId64"/>
    <p:sldLayoutId id="2147483778" r:id="rId65"/>
    <p:sldLayoutId id="2147483779" r:id="rId66"/>
    <p:sldLayoutId id="2147483780" r:id="rId67"/>
    <p:sldLayoutId id="2147483701" r:id="rId68"/>
    <p:sldLayoutId id="2147483670" r:id="rId69"/>
    <p:sldLayoutId id="2147483742" r:id="rId70"/>
    <p:sldLayoutId id="2147483743" r:id="rId71"/>
    <p:sldLayoutId id="2147483744" r:id="rId72"/>
    <p:sldLayoutId id="2147483745" r:id="rId73"/>
    <p:sldLayoutId id="2147483746" r:id="rId74"/>
    <p:sldLayoutId id="2147483752" r:id="rId75"/>
    <p:sldLayoutId id="2147483674" r:id="rId76"/>
    <p:sldLayoutId id="2147483655" r:id="rId77"/>
    <p:sldLayoutId id="2147483734" r:id="rId78"/>
    <p:sldLayoutId id="2147483687" r:id="rId79"/>
    <p:sldLayoutId id="2147483787" r:id="rId80"/>
    <p:sldLayoutId id="2147483788" r:id="rId81"/>
  </p:sldLayoutIdLst>
  <p:hf hdr="0" ftr="0"/>
  <p:txStyles>
    <p:titleStyle>
      <a:lvl1pPr algn="l" defTabSz="914400" rtl="0" eaLnBrk="1" latinLnBrk="0" hangingPunct="1">
        <a:lnSpc>
          <a:spcPct val="85000"/>
        </a:lnSpc>
        <a:spcBef>
          <a:spcPct val="0"/>
        </a:spcBef>
        <a:buNone/>
        <a:defRPr sz="4000" b="1" i="0" kern="1200" cap="all" baseline="0">
          <a:solidFill>
            <a:schemeClr val="accent1"/>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lnSpc>
          <a:spcPct val="100000"/>
        </a:lnSpc>
        <a:spcBef>
          <a:spcPts val="600"/>
        </a:spcBef>
        <a:buClr>
          <a:schemeClr val="accent1"/>
        </a:buClr>
        <a:buFont typeface="Wingdings 2" panose="05020102010507070707" pitchFamily="18" charset="2"/>
        <a:buChar char=""/>
        <a:defRPr sz="1800" kern="1200">
          <a:solidFill>
            <a:schemeClr val="accent1"/>
          </a:solidFill>
          <a:latin typeface="+mn-lt"/>
          <a:ea typeface="+mn-ea"/>
          <a:cs typeface="+mn-cs"/>
        </a:defRPr>
      </a:lvl2pPr>
      <a:lvl3pPr marL="54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3pPr>
      <a:lvl4pPr marL="809625"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4pPr>
      <a:lvl5pPr marL="108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5pPr>
      <a:lvl6pPr marL="135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6pPr>
      <a:lvl7pPr marL="1619250" indent="-269875"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7pPr>
      <a:lvl8pPr marL="189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8pPr>
      <a:lvl9pPr marL="216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20" userDrawn="1">
          <p15:clr>
            <a:srgbClr val="F26B43"/>
          </p15:clr>
        </p15:guide>
        <p15:guide id="4" pos="7560" userDrawn="1">
          <p15:clr>
            <a:srgbClr val="F26B43"/>
          </p15:clr>
        </p15:guide>
        <p15:guide id="5" pos="2088" userDrawn="1">
          <p15:clr>
            <a:srgbClr val="F26B43"/>
          </p15:clr>
        </p15:guide>
        <p15:guide id="6" pos="2208" userDrawn="1">
          <p15:clr>
            <a:srgbClr val="F26B43"/>
          </p15:clr>
        </p15:guide>
        <p15:guide id="7" orient="horz" pos="120" userDrawn="1">
          <p15:clr>
            <a:srgbClr val="F26B43"/>
          </p15:clr>
        </p15:guide>
        <p15:guide id="8" orient="horz" pos="4200" userDrawn="1">
          <p15:clr>
            <a:srgbClr val="F26B43"/>
          </p15:clr>
        </p15:guide>
        <p15:guide id="9" orient="horz" pos="2088" userDrawn="1">
          <p15:clr>
            <a:srgbClr val="F26B43"/>
          </p15:clr>
        </p15:guide>
        <p15:guide id="10" orient="horz" pos="2232" userDrawn="1">
          <p15:clr>
            <a:srgbClr val="F26B43"/>
          </p15:clr>
        </p15:guide>
        <p15:guide id="11" pos="5592" userDrawn="1">
          <p15:clr>
            <a:srgbClr val="F26B43"/>
          </p15:clr>
        </p15:guide>
        <p15:guide id="12" orient="horz" pos="408" userDrawn="1">
          <p15:clr>
            <a:srgbClr val="F26B43"/>
          </p15:clr>
        </p15:guide>
        <p15:guide id="13" orient="horz" pos="3912" userDrawn="1">
          <p15:clr>
            <a:srgbClr val="F26B43"/>
          </p15:clr>
        </p15:guide>
        <p15:guide id="14" pos="408" userDrawn="1">
          <p15:clr>
            <a:srgbClr val="F26B43"/>
          </p15:clr>
        </p15:guide>
        <p15:guide id="15" pos="7272" userDrawn="1">
          <p15:clr>
            <a:srgbClr val="F26B43"/>
          </p15:clr>
        </p15:guide>
        <p15:guide id="16" pos="54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sv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1.xml"/><Relationship Id="rId6" Type="http://schemas.openxmlformats.org/officeDocument/2006/relationships/chart" Target="../charts/chart1.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Placeholder 1">
            <a:extLst>
              <a:ext uri="{FF2B5EF4-FFF2-40B4-BE49-F238E27FC236}">
                <a16:creationId xmlns:a16="http://schemas.microsoft.com/office/drawing/2014/main" id="{12CADA69-F0F3-45B6-937A-714C67599F1E}"/>
              </a:ext>
            </a:extLst>
          </p:cNvPr>
          <p:cNvSpPr>
            <a:spLocks noGrp="1"/>
          </p:cNvSpPr>
          <p:nvPr>
            <p:ph type="body" sz="quarter" idx="12"/>
          </p:nvPr>
        </p:nvSpPr>
        <p:spPr>
          <a:xfrm>
            <a:off x="3977088" y="5957252"/>
            <a:ext cx="2880000" cy="216000"/>
          </a:xfrm>
        </p:spPr>
        <p:txBody>
          <a:bodyPr/>
          <a:lstStyle/>
          <a:p>
            <a:r>
              <a:rPr lang="en-US"/>
              <a:t>May 2021</a:t>
            </a:r>
          </a:p>
        </p:txBody>
      </p:sp>
      <p:sp>
        <p:nvSpPr>
          <p:cNvPr id="1029" name="Title 2">
            <a:extLst>
              <a:ext uri="{FF2B5EF4-FFF2-40B4-BE49-F238E27FC236}">
                <a16:creationId xmlns:a16="http://schemas.microsoft.com/office/drawing/2014/main" id="{7E541B8D-E96C-4B46-876D-4C8030CE0543}"/>
              </a:ext>
            </a:extLst>
          </p:cNvPr>
          <p:cNvSpPr>
            <a:spLocks noGrp="1"/>
          </p:cNvSpPr>
          <p:nvPr>
            <p:ph type="title"/>
          </p:nvPr>
        </p:nvSpPr>
        <p:spPr>
          <a:xfrm>
            <a:off x="3977089" y="3314700"/>
            <a:ext cx="7567212" cy="2351272"/>
          </a:xfrm>
        </p:spPr>
        <p:txBody>
          <a:bodyPr/>
          <a:lstStyle/>
          <a:p>
            <a:r>
              <a:rPr lang="en-US"/>
              <a:t>Creative x</a:t>
            </a:r>
          </a:p>
        </p:txBody>
      </p:sp>
      <p:pic>
        <p:nvPicPr>
          <p:cNvPr id="7" name="Picture Placeholder 6" descr="A sign on a building&#10;&#10;Description automatically generated with medium confidence">
            <a:extLst>
              <a:ext uri="{FF2B5EF4-FFF2-40B4-BE49-F238E27FC236}">
                <a16:creationId xmlns:a16="http://schemas.microsoft.com/office/drawing/2014/main" id="{6FB1ED70-09D6-004C-8876-00060379DFC8}"/>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7268" r="7362" b="3"/>
          <a:stretch/>
        </p:blipFill>
        <p:spPr>
          <a:xfrm>
            <a:off x="190500" y="190500"/>
            <a:ext cx="3124200" cy="6477000"/>
          </a:xfrm>
          <a:noFill/>
        </p:spPr>
      </p:pic>
      <p:pic>
        <p:nvPicPr>
          <p:cNvPr id="1026" name="Picture 2" descr="Logo&#10;&#10;Description automatically generated">
            <a:extLst>
              <a:ext uri="{FF2B5EF4-FFF2-40B4-BE49-F238E27FC236}">
                <a16:creationId xmlns:a16="http://schemas.microsoft.com/office/drawing/2014/main" id="{377E6BC6-5A1F-4247-AFF7-BDF2FCE801F6}"/>
              </a:ext>
            </a:extLst>
          </p:cNvPr>
          <p:cNvPicPr>
            <a:picLocks noGrp="1" noChangeAspect="1" noChangeArrowheads="1"/>
          </p:cNvPicPr>
          <p:nvPr>
            <p:ph type="pic" sz="quarter" idx="14"/>
          </p:nvPr>
        </p:nvPicPr>
        <p:blipFill rotWithShape="1">
          <a:blip r:embed="rId4">
            <a:extLst>
              <a:ext uri="{28A0092B-C50C-407E-A947-70E740481C1C}">
                <a14:useLocalDpi xmlns:a14="http://schemas.microsoft.com/office/drawing/2010/main" val="0"/>
              </a:ext>
            </a:extLst>
          </a:blip>
          <a:srcRect l="4940" r="6602"/>
          <a:stretch/>
        </p:blipFill>
        <p:spPr bwMode="auto">
          <a:xfrm>
            <a:off x="6096000" y="2042458"/>
            <a:ext cx="2052016" cy="632137"/>
          </a:xfrm>
          <a:prstGeom prst="rect">
            <a:avLst/>
          </a:prstGeom>
          <a:solidFill>
            <a:srgbClr val="FFFFFF"/>
          </a:solidFill>
          <a:ln w="76200">
            <a:solidFill>
              <a:schemeClr val="bg1"/>
            </a:solidFill>
            <a:miter lim="800000"/>
          </a:ln>
        </p:spPr>
      </p:pic>
    </p:spTree>
    <p:extLst>
      <p:ext uri="{BB962C8B-B14F-4D97-AF65-F5344CB8AC3E}">
        <p14:creationId xmlns:p14="http://schemas.microsoft.com/office/powerpoint/2010/main" val="175263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685319-8796-274D-B133-9E658E9C6C3A}"/>
              </a:ext>
            </a:extLst>
          </p:cNvPr>
          <p:cNvSpPr>
            <a:spLocks noGrp="1"/>
          </p:cNvSpPr>
          <p:nvPr>
            <p:ph type="title"/>
          </p:nvPr>
        </p:nvSpPr>
        <p:spPr/>
        <p:txBody>
          <a:bodyPr/>
          <a:lstStyle/>
          <a:p>
            <a:r>
              <a:rPr lang="en-US" dirty="0"/>
              <a:t>Why is creative x the best on the market?</a:t>
            </a:r>
          </a:p>
        </p:txBody>
      </p:sp>
      <p:sp>
        <p:nvSpPr>
          <p:cNvPr id="8" name="Content Placeholder 7">
            <a:extLst>
              <a:ext uri="{FF2B5EF4-FFF2-40B4-BE49-F238E27FC236}">
                <a16:creationId xmlns:a16="http://schemas.microsoft.com/office/drawing/2014/main" id="{1B8A0DF3-60D4-B44B-8DF2-87463EDF47A3}"/>
              </a:ext>
            </a:extLst>
          </p:cNvPr>
          <p:cNvSpPr>
            <a:spLocks noGrp="1"/>
          </p:cNvSpPr>
          <p:nvPr>
            <p:ph idx="1"/>
          </p:nvPr>
        </p:nvSpPr>
        <p:spPr>
          <a:xfrm>
            <a:off x="665999" y="1936706"/>
            <a:ext cx="11305283" cy="4512792"/>
          </a:xfrm>
        </p:spPr>
        <p:txBody>
          <a:bodyPr/>
          <a:lstStyle/>
          <a:p>
            <a:r>
              <a:rPr lang="en-US" sz="1600" b="1">
                <a:latin typeface="+mj-lt"/>
              </a:rPr>
              <a:t>Architecture Built to lend Scalability</a:t>
            </a:r>
          </a:p>
          <a:p>
            <a:pPr marL="285750" indent="-285750">
              <a:buFont typeface="Arial" panose="020B0604020202020204" pitchFamily="34" charset="0"/>
              <a:buChar char="•"/>
            </a:pPr>
            <a:r>
              <a:rPr lang="en-US" sz="1400"/>
              <a:t>Our AI tool can process a million creatives in a 24-hr window with unlimited storage capacity.</a:t>
            </a:r>
          </a:p>
          <a:p>
            <a:r>
              <a:rPr lang="en-US" sz="1600" b="1">
                <a:latin typeface="+mj-lt"/>
              </a:rPr>
              <a:t>AI Hub allows flexibility for Custom Models </a:t>
            </a:r>
            <a:r>
              <a:rPr lang="en-US" sz="1400" b="1">
                <a:latin typeface="+mj-lt"/>
              </a:rPr>
              <a:t> </a:t>
            </a:r>
          </a:p>
          <a:p>
            <a:pPr marL="285750" indent="-285750">
              <a:buFont typeface="Arial" panose="020B0604020202020204" pitchFamily="34" charset="0"/>
              <a:buChar char="•"/>
            </a:pPr>
            <a:r>
              <a:rPr lang="en-US" sz="1400"/>
              <a:t>Reduces reliance on Google built Machine Learning models. Cloud architecture has allowed productionisation of our own models that can be customized based on the requirements. </a:t>
            </a:r>
          </a:p>
          <a:p>
            <a:r>
              <a:rPr lang="en-US" sz="1600" b="1">
                <a:latin typeface="+mj-lt"/>
              </a:rPr>
              <a:t>Media Activation</a:t>
            </a:r>
            <a:r>
              <a:rPr lang="en-US" sz="1400" b="1">
                <a:latin typeface="+mj-lt"/>
              </a:rPr>
              <a:t> </a:t>
            </a:r>
          </a:p>
          <a:p>
            <a:pPr marL="285750" indent="-285750">
              <a:buFont typeface="Arial" panose="020B0604020202020204" pitchFamily="34" charset="0"/>
              <a:buChar char="•"/>
            </a:pPr>
            <a:r>
              <a:rPr lang="en-US" sz="1400"/>
              <a:t>Performance Datasets, DCO &amp; Creative X work in tandem inside the Big Data Environment at Havas, allowing faster optimization opportunities. </a:t>
            </a:r>
            <a:endParaRPr lang="en-US" sz="1400" b="1">
              <a:latin typeface="+mj-lt"/>
            </a:endParaRPr>
          </a:p>
          <a:p>
            <a:r>
              <a:rPr lang="en-US" sz="1600" b="1">
                <a:latin typeface="+mj-lt"/>
              </a:rPr>
              <a:t>Ever-evolving</a:t>
            </a:r>
            <a:endParaRPr lang="en-US" sz="1400" b="1">
              <a:latin typeface="+mj-lt"/>
            </a:endParaRPr>
          </a:p>
          <a:p>
            <a:pPr marL="285750" indent="-285750">
              <a:buFont typeface="Arial" panose="020B0604020202020204" pitchFamily="34" charset="0"/>
              <a:buChar char="•"/>
            </a:pPr>
            <a:r>
              <a:rPr lang="en-US" sz="1400"/>
              <a:t>We’re not done yet! Work is underway to develop sentiment analysis and speech to text transcription, digital signal processing as well as music classification to further enhance the insights from the tool</a:t>
            </a:r>
          </a:p>
          <a:p>
            <a:r>
              <a:rPr lang="en-US" sz="1600" b="1">
                <a:latin typeface="+mj-lt"/>
              </a:rPr>
              <a:t>Google Backed</a:t>
            </a:r>
            <a:r>
              <a:rPr lang="en-US" sz="1400" b="1">
                <a:latin typeface="+mj-lt"/>
              </a:rPr>
              <a:t> </a:t>
            </a:r>
          </a:p>
          <a:p>
            <a:pPr marL="285750" indent="-285750">
              <a:buFont typeface="Arial" panose="020B0604020202020204" pitchFamily="34" charset="0"/>
              <a:buChar char="•"/>
            </a:pPr>
            <a:r>
              <a:rPr lang="en-US" sz="1400"/>
              <a:t>The development of the tool and the capability was a result of a collaborative work between the Data Science and Engineering teams of Havas and Google. </a:t>
            </a:r>
          </a:p>
          <a:p>
            <a:pPr marL="285750" indent="-285750">
              <a:buFont typeface="Arial" panose="020B0604020202020204" pitchFamily="34" charset="0"/>
              <a:buChar char="•"/>
            </a:pPr>
            <a:endParaRPr lang="en-US" sz="1400"/>
          </a:p>
        </p:txBody>
      </p:sp>
    </p:spTree>
    <p:extLst>
      <p:ext uri="{BB962C8B-B14F-4D97-AF65-F5344CB8AC3E}">
        <p14:creationId xmlns:p14="http://schemas.microsoft.com/office/powerpoint/2010/main" val="91037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235C-FC9C-294A-9AF3-CB7DBA571BD5}"/>
              </a:ext>
            </a:extLst>
          </p:cNvPr>
          <p:cNvSpPr>
            <a:spLocks noGrp="1"/>
          </p:cNvSpPr>
          <p:nvPr>
            <p:ph type="title"/>
          </p:nvPr>
        </p:nvSpPr>
        <p:spPr/>
        <p:txBody>
          <a:bodyPr/>
          <a:lstStyle/>
          <a:p>
            <a:r>
              <a:rPr lang="en-US"/>
              <a:t>Kia case study</a:t>
            </a:r>
          </a:p>
        </p:txBody>
      </p:sp>
      <p:sp>
        <p:nvSpPr>
          <p:cNvPr id="3" name="Text Placeholder 2">
            <a:extLst>
              <a:ext uri="{FF2B5EF4-FFF2-40B4-BE49-F238E27FC236}">
                <a16:creationId xmlns:a16="http://schemas.microsoft.com/office/drawing/2014/main" id="{3C642A6B-B478-5645-AF6E-4E57CDF67320}"/>
              </a:ext>
            </a:extLst>
          </p:cNvPr>
          <p:cNvSpPr>
            <a:spLocks noGrp="1"/>
          </p:cNvSpPr>
          <p:nvPr>
            <p:ph type="body" sz="quarter" idx="10"/>
          </p:nvPr>
        </p:nvSpPr>
        <p:spPr/>
        <p:txBody>
          <a:bodyPr/>
          <a:lstStyle/>
          <a:p>
            <a:r>
              <a:rPr lang="en-US"/>
              <a:t>02.</a:t>
            </a:r>
          </a:p>
        </p:txBody>
      </p:sp>
    </p:spTree>
    <p:extLst>
      <p:ext uri="{BB962C8B-B14F-4D97-AF65-F5344CB8AC3E}">
        <p14:creationId xmlns:p14="http://schemas.microsoft.com/office/powerpoint/2010/main" val="1767530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4A50FD-62FC-234C-8B24-98948A48F805}"/>
              </a:ext>
            </a:extLst>
          </p:cNvPr>
          <p:cNvSpPr>
            <a:spLocks noGrp="1"/>
          </p:cNvSpPr>
          <p:nvPr>
            <p:ph type="title"/>
          </p:nvPr>
        </p:nvSpPr>
        <p:spPr/>
        <p:txBody>
          <a:bodyPr/>
          <a:lstStyle/>
          <a:p>
            <a:r>
              <a:rPr lang="en-US"/>
              <a:t>Measures of success</a:t>
            </a:r>
          </a:p>
        </p:txBody>
      </p:sp>
      <p:sp>
        <p:nvSpPr>
          <p:cNvPr id="5" name="Text Placeholder 4">
            <a:extLst>
              <a:ext uri="{FF2B5EF4-FFF2-40B4-BE49-F238E27FC236}">
                <a16:creationId xmlns:a16="http://schemas.microsoft.com/office/drawing/2014/main" id="{0ECB8FF3-98D2-9F4F-BBDB-7215545ED30F}"/>
              </a:ext>
            </a:extLst>
          </p:cNvPr>
          <p:cNvSpPr>
            <a:spLocks noGrp="1"/>
          </p:cNvSpPr>
          <p:nvPr>
            <p:ph type="body" sz="quarter" idx="18"/>
          </p:nvPr>
        </p:nvSpPr>
        <p:spPr>
          <a:xfrm>
            <a:off x="665999" y="2764403"/>
            <a:ext cx="3384115" cy="1589073"/>
          </a:xfrm>
        </p:spPr>
        <p:txBody>
          <a:bodyPr/>
          <a:lstStyle/>
          <a:p>
            <a:endParaRPr lang="en-US"/>
          </a:p>
        </p:txBody>
      </p:sp>
      <p:sp>
        <p:nvSpPr>
          <p:cNvPr id="6" name="Text Placeholder 5">
            <a:extLst>
              <a:ext uri="{FF2B5EF4-FFF2-40B4-BE49-F238E27FC236}">
                <a16:creationId xmlns:a16="http://schemas.microsoft.com/office/drawing/2014/main" id="{6E03BF42-ED30-E34D-BB95-8C32E01BFDC8}"/>
              </a:ext>
            </a:extLst>
          </p:cNvPr>
          <p:cNvSpPr>
            <a:spLocks noGrp="1"/>
          </p:cNvSpPr>
          <p:nvPr>
            <p:ph type="body" sz="quarter" idx="19"/>
          </p:nvPr>
        </p:nvSpPr>
        <p:spPr>
          <a:xfrm>
            <a:off x="756892" y="2895349"/>
            <a:ext cx="3210675" cy="1320190"/>
          </a:xfrm>
        </p:spPr>
        <p:txBody>
          <a:bodyPr/>
          <a:lstStyle/>
          <a:p>
            <a:r>
              <a:rPr lang="en-US" sz="1600"/>
              <a:t>Key performance Indicators:</a:t>
            </a:r>
          </a:p>
          <a:p>
            <a:pPr marL="285750" indent="-285750">
              <a:buFont typeface="Arial" panose="020B0604020202020204" pitchFamily="34" charset="0"/>
              <a:buChar char="•"/>
            </a:pPr>
            <a:r>
              <a:rPr lang="en-US" sz="1600"/>
              <a:t>Click through rate</a:t>
            </a:r>
          </a:p>
          <a:p>
            <a:pPr marL="285750" indent="-285750">
              <a:buFont typeface="Arial" panose="020B0604020202020204" pitchFamily="34" charset="0"/>
              <a:buChar char="•"/>
            </a:pPr>
            <a:r>
              <a:rPr lang="en-US" sz="1600"/>
              <a:t>Video completion rate</a:t>
            </a:r>
          </a:p>
        </p:txBody>
      </p:sp>
      <p:sp>
        <p:nvSpPr>
          <p:cNvPr id="7" name="Text Placeholder 6">
            <a:extLst>
              <a:ext uri="{FF2B5EF4-FFF2-40B4-BE49-F238E27FC236}">
                <a16:creationId xmlns:a16="http://schemas.microsoft.com/office/drawing/2014/main" id="{24AC7CA4-8082-884B-BFF0-CD673892403C}"/>
              </a:ext>
            </a:extLst>
          </p:cNvPr>
          <p:cNvSpPr>
            <a:spLocks noGrp="1"/>
          </p:cNvSpPr>
          <p:nvPr>
            <p:ph type="body" sz="quarter" idx="20"/>
          </p:nvPr>
        </p:nvSpPr>
        <p:spPr>
          <a:xfrm>
            <a:off x="4358282" y="2748905"/>
            <a:ext cx="2894926" cy="3836406"/>
          </a:xfrm>
        </p:spPr>
        <p:txBody>
          <a:bodyPr/>
          <a:lstStyle/>
          <a:p>
            <a:endParaRPr lang="en-US"/>
          </a:p>
        </p:txBody>
      </p:sp>
      <p:sp>
        <p:nvSpPr>
          <p:cNvPr id="8" name="Text Placeholder 7">
            <a:extLst>
              <a:ext uri="{FF2B5EF4-FFF2-40B4-BE49-F238E27FC236}">
                <a16:creationId xmlns:a16="http://schemas.microsoft.com/office/drawing/2014/main" id="{7E8AAA4A-5E6A-DE49-A3CB-9488FD7E6F64}"/>
              </a:ext>
            </a:extLst>
          </p:cNvPr>
          <p:cNvSpPr>
            <a:spLocks noGrp="1"/>
          </p:cNvSpPr>
          <p:nvPr>
            <p:ph type="body" sz="quarter" idx="21"/>
          </p:nvPr>
        </p:nvSpPr>
        <p:spPr>
          <a:xfrm>
            <a:off x="4421362" y="2864352"/>
            <a:ext cx="2757914" cy="3602281"/>
          </a:xfrm>
        </p:spPr>
        <p:txBody>
          <a:bodyPr/>
          <a:lstStyle/>
          <a:p>
            <a:r>
              <a:rPr lang="en-GB" sz="1600"/>
              <a:t>The creative features analysed in this phase:</a:t>
            </a:r>
          </a:p>
          <a:p>
            <a:pPr marL="285750" indent="-285750">
              <a:buFont typeface="Arial" panose="020B0604020202020204" pitchFamily="34" charset="0"/>
              <a:buChar char="•"/>
            </a:pPr>
            <a:r>
              <a:rPr lang="en-GB" sz="1600"/>
              <a:t>colour palette</a:t>
            </a:r>
          </a:p>
          <a:p>
            <a:pPr marL="285750" indent="-285750">
              <a:buFont typeface="Arial" panose="020B0604020202020204" pitchFamily="34" charset="0"/>
              <a:buChar char="•"/>
            </a:pPr>
            <a:r>
              <a:rPr lang="en-GB" sz="1600"/>
              <a:t>object annotation</a:t>
            </a:r>
          </a:p>
          <a:p>
            <a:pPr marL="285750" indent="-285750">
              <a:buFont typeface="Arial" panose="020B0604020202020204" pitchFamily="34" charset="0"/>
              <a:buChar char="•"/>
            </a:pPr>
            <a:r>
              <a:rPr lang="en-GB" sz="1600"/>
              <a:t>facial expression</a:t>
            </a:r>
          </a:p>
          <a:p>
            <a:pPr marL="285750" indent="-285750">
              <a:buFont typeface="Arial" panose="020B0604020202020204" pitchFamily="34" charset="0"/>
              <a:buChar char="•"/>
            </a:pPr>
            <a:r>
              <a:rPr lang="en-GB" sz="1600"/>
              <a:t>text annotation</a:t>
            </a:r>
            <a:br>
              <a:rPr lang="en-GB" sz="1600">
                <a:solidFill>
                  <a:schemeClr val="tx1"/>
                </a:solidFill>
              </a:rPr>
            </a:br>
            <a:endParaRPr lang="en-US" sz="1600"/>
          </a:p>
        </p:txBody>
      </p:sp>
      <p:grpSp>
        <p:nvGrpSpPr>
          <p:cNvPr id="11" name="Group 10">
            <a:extLst>
              <a:ext uri="{FF2B5EF4-FFF2-40B4-BE49-F238E27FC236}">
                <a16:creationId xmlns:a16="http://schemas.microsoft.com/office/drawing/2014/main" id="{F4C0A0CB-5B34-A645-8099-A7D6381D45F4}"/>
              </a:ext>
            </a:extLst>
          </p:cNvPr>
          <p:cNvGrpSpPr/>
          <p:nvPr/>
        </p:nvGrpSpPr>
        <p:grpSpPr>
          <a:xfrm>
            <a:off x="665999" y="1748400"/>
            <a:ext cx="6587209" cy="737655"/>
            <a:chOff x="665999" y="1748400"/>
            <a:chExt cx="10857537" cy="737655"/>
          </a:xfrm>
        </p:grpSpPr>
        <p:sp>
          <p:nvSpPr>
            <p:cNvPr id="9" name="Text Placeholder 3">
              <a:extLst>
                <a:ext uri="{FF2B5EF4-FFF2-40B4-BE49-F238E27FC236}">
                  <a16:creationId xmlns:a16="http://schemas.microsoft.com/office/drawing/2014/main" id="{F59876CA-CC44-094F-B680-4BF11F37FC00}"/>
                </a:ext>
              </a:extLst>
            </p:cNvPr>
            <p:cNvSpPr txBox="1">
              <a:spLocks/>
            </p:cNvSpPr>
            <p:nvPr/>
          </p:nvSpPr>
          <p:spPr bwMode="gray">
            <a:xfrm>
              <a:off x="665999" y="1748400"/>
              <a:ext cx="10857537" cy="737655"/>
            </a:xfrm>
            <a:prstGeom prst="rect">
              <a:avLst/>
            </a:prstGeom>
            <a:pattFill prst="wdDnDiag">
              <a:fgClr>
                <a:schemeClr val="accent1"/>
              </a:fgClr>
              <a:bgClr>
                <a:schemeClr val="accent3"/>
              </a:bgClr>
            </a:pattFill>
          </p:spPr>
          <p:txBody>
            <a:bodyPr vert="horz" lIns="91440" tIns="91440" rIns="0" bIns="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accent2"/>
                  </a:solidFill>
                  <a:latin typeface="+mn-lt"/>
                  <a:ea typeface="+mn-ea"/>
                  <a:cs typeface="+mn-cs"/>
                </a:defRPr>
              </a:lvl1pPr>
              <a:lvl2pPr marL="270000" indent="-270000" algn="l" defTabSz="914400" rtl="0" eaLnBrk="1" latinLnBrk="0" hangingPunct="1">
                <a:lnSpc>
                  <a:spcPct val="100000"/>
                </a:lnSpc>
                <a:spcBef>
                  <a:spcPts val="600"/>
                </a:spcBef>
                <a:buClr>
                  <a:schemeClr val="accent1"/>
                </a:buClr>
                <a:buFont typeface="Wingdings 2" panose="05020102010507070707" pitchFamily="18" charset="2"/>
                <a:buChar char=""/>
                <a:defRPr sz="1800" kern="1200">
                  <a:solidFill>
                    <a:schemeClr val="accent1"/>
                  </a:solidFill>
                  <a:latin typeface="+mn-lt"/>
                  <a:ea typeface="+mn-ea"/>
                  <a:cs typeface="+mn-cs"/>
                </a:defRPr>
              </a:lvl2pPr>
              <a:lvl3pPr marL="54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3pPr>
              <a:lvl4pPr marL="809625"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4pPr>
              <a:lvl5pPr marL="108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5pPr>
              <a:lvl6pPr marL="135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6pPr>
              <a:lvl7pPr marL="1619250" indent="-269875"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7pPr>
              <a:lvl8pPr marL="189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8pPr>
              <a:lvl9pPr marL="216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9pPr>
            </a:lstStyle>
            <a:p>
              <a:pPr algn="ctr"/>
              <a:endParaRPr lang="en-US" sz="1800"/>
            </a:p>
          </p:txBody>
        </p:sp>
        <p:sp>
          <p:nvSpPr>
            <p:cNvPr id="10" name="Text Placeholder 3">
              <a:extLst>
                <a:ext uri="{FF2B5EF4-FFF2-40B4-BE49-F238E27FC236}">
                  <a16:creationId xmlns:a16="http://schemas.microsoft.com/office/drawing/2014/main" id="{C0BB034C-BCDA-314C-8E8B-93C5219FE417}"/>
                </a:ext>
              </a:extLst>
            </p:cNvPr>
            <p:cNvSpPr txBox="1">
              <a:spLocks/>
            </p:cNvSpPr>
            <p:nvPr/>
          </p:nvSpPr>
          <p:spPr bwMode="gray">
            <a:xfrm>
              <a:off x="786655" y="1841085"/>
              <a:ext cx="10616224" cy="552284"/>
            </a:xfrm>
            <a:prstGeom prst="rect">
              <a:avLst/>
            </a:prstGeom>
            <a:solidFill>
              <a:schemeClr val="accent1"/>
            </a:solidFill>
          </p:spPr>
          <p:txBody>
            <a:bodyPr vert="horz" lIns="91440" tIns="91440" rIns="0" bIns="0" rtlCol="0" anchor="ctr"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accent2"/>
                  </a:solidFill>
                  <a:latin typeface="+mn-lt"/>
                  <a:ea typeface="+mn-ea"/>
                  <a:cs typeface="+mn-cs"/>
                </a:defRPr>
              </a:lvl1pPr>
              <a:lvl2pPr marL="270000" indent="-270000" algn="l" defTabSz="914400" rtl="0" eaLnBrk="1" latinLnBrk="0" hangingPunct="1">
                <a:lnSpc>
                  <a:spcPct val="100000"/>
                </a:lnSpc>
                <a:spcBef>
                  <a:spcPts val="600"/>
                </a:spcBef>
                <a:buClr>
                  <a:schemeClr val="accent1"/>
                </a:buClr>
                <a:buFont typeface="Wingdings 2" panose="05020102010507070707" pitchFamily="18" charset="2"/>
                <a:buChar char=""/>
                <a:defRPr sz="1800" kern="1200">
                  <a:solidFill>
                    <a:schemeClr val="accent1"/>
                  </a:solidFill>
                  <a:latin typeface="+mn-lt"/>
                  <a:ea typeface="+mn-ea"/>
                  <a:cs typeface="+mn-cs"/>
                </a:defRPr>
              </a:lvl2pPr>
              <a:lvl3pPr marL="54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3pPr>
              <a:lvl4pPr marL="809625"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4pPr>
              <a:lvl5pPr marL="108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5pPr>
              <a:lvl6pPr marL="135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6pPr>
              <a:lvl7pPr marL="1619250" indent="-269875"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7pPr>
              <a:lvl8pPr marL="189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8pPr>
              <a:lvl9pPr marL="216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9pPr>
            </a:lstStyle>
            <a:p>
              <a:pPr algn="ctr"/>
              <a:r>
                <a:rPr lang="en-US" sz="1600" b="1"/>
                <a:t>We processed over 400 Kia video and image creatives using the Video and Vision API</a:t>
              </a:r>
              <a:endParaRPr lang="en-US" sz="1600"/>
            </a:p>
          </p:txBody>
        </p:sp>
      </p:grpSp>
      <p:pic>
        <p:nvPicPr>
          <p:cNvPr id="13316" name="Picture 4" descr="kia ev6 gt">
            <a:extLst>
              <a:ext uri="{FF2B5EF4-FFF2-40B4-BE49-F238E27FC236}">
                <a16:creationId xmlns:a16="http://schemas.microsoft.com/office/drawing/2014/main" id="{A0077FE2-7536-394C-B14A-E78A742A9C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90" r="44216"/>
          <a:stretch/>
        </p:blipFill>
        <p:spPr bwMode="auto">
          <a:xfrm>
            <a:off x="7561377" y="0"/>
            <a:ext cx="4630624"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3">
            <a:extLst>
              <a:ext uri="{FF2B5EF4-FFF2-40B4-BE49-F238E27FC236}">
                <a16:creationId xmlns:a16="http://schemas.microsoft.com/office/drawing/2014/main" id="{FAD0F836-2521-E440-9019-598861FD0482}"/>
              </a:ext>
            </a:extLst>
          </p:cNvPr>
          <p:cNvSpPr txBox="1">
            <a:spLocks/>
          </p:cNvSpPr>
          <p:nvPr/>
        </p:nvSpPr>
        <p:spPr bwMode="gray">
          <a:xfrm>
            <a:off x="658464" y="4493105"/>
            <a:ext cx="3391649" cy="2092206"/>
          </a:xfrm>
          <a:prstGeom prst="rect">
            <a:avLst/>
          </a:prstGeom>
          <a:pattFill prst="wdDnDiag">
            <a:fgClr>
              <a:schemeClr val="accent1"/>
            </a:fgClr>
            <a:bgClr>
              <a:schemeClr val="accent5"/>
            </a:bgClr>
          </a:pattFill>
        </p:spPr>
        <p:txBody>
          <a:bodyPr vert="horz" lIns="91440" tIns="91440" rIns="0" bIns="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accent2"/>
                </a:solidFill>
                <a:latin typeface="+mn-lt"/>
                <a:ea typeface="+mn-ea"/>
                <a:cs typeface="+mn-cs"/>
              </a:defRPr>
            </a:lvl1pPr>
            <a:lvl2pPr marL="270000" indent="-270000" algn="l" defTabSz="914400" rtl="0" eaLnBrk="1" latinLnBrk="0" hangingPunct="1">
              <a:lnSpc>
                <a:spcPct val="100000"/>
              </a:lnSpc>
              <a:spcBef>
                <a:spcPts val="600"/>
              </a:spcBef>
              <a:buClr>
                <a:schemeClr val="accent1"/>
              </a:buClr>
              <a:buFont typeface="Wingdings 2" panose="05020102010507070707" pitchFamily="18" charset="2"/>
              <a:buChar char=""/>
              <a:defRPr sz="1800" kern="1200">
                <a:solidFill>
                  <a:schemeClr val="accent1"/>
                </a:solidFill>
                <a:latin typeface="+mn-lt"/>
                <a:ea typeface="+mn-ea"/>
                <a:cs typeface="+mn-cs"/>
              </a:defRPr>
            </a:lvl2pPr>
            <a:lvl3pPr marL="54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3pPr>
            <a:lvl4pPr marL="809625"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4pPr>
            <a:lvl5pPr marL="108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5pPr>
            <a:lvl6pPr marL="135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6pPr>
            <a:lvl7pPr marL="1619250" indent="-269875"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7pPr>
            <a:lvl8pPr marL="189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8pPr>
            <a:lvl9pPr marL="216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9pPr>
          </a:lstStyle>
          <a:p>
            <a:pPr algn="ctr"/>
            <a:endParaRPr lang="en-US" sz="1800"/>
          </a:p>
        </p:txBody>
      </p:sp>
      <p:sp>
        <p:nvSpPr>
          <p:cNvPr id="14" name="Text Placeholder 5">
            <a:extLst>
              <a:ext uri="{FF2B5EF4-FFF2-40B4-BE49-F238E27FC236}">
                <a16:creationId xmlns:a16="http://schemas.microsoft.com/office/drawing/2014/main" id="{DB74F7EF-9395-E047-A4FB-E3DBEC4E3300}"/>
              </a:ext>
            </a:extLst>
          </p:cNvPr>
          <p:cNvSpPr txBox="1">
            <a:spLocks/>
          </p:cNvSpPr>
          <p:nvPr/>
        </p:nvSpPr>
        <p:spPr bwMode="gray">
          <a:xfrm>
            <a:off x="733763" y="4617158"/>
            <a:ext cx="3210675" cy="1864973"/>
          </a:xfrm>
          <a:prstGeom prst="rect">
            <a:avLst/>
          </a:prstGeom>
          <a:solidFill>
            <a:schemeClr val="accent1"/>
          </a:solidFill>
        </p:spPr>
        <p:txBody>
          <a:bodyPr vert="horz" lIns="91440" tIns="91440" rIns="0" bIns="0" rtlCol="0" anchor="t" anchorCtr="0">
            <a:noAutofit/>
          </a:bodyPr>
          <a:lstStyle>
            <a:lvl1pPr marL="0" indent="0" algn="l" defTabSz="914400" rtl="0" eaLnBrk="1" latinLnBrk="0" hangingPunct="1">
              <a:lnSpc>
                <a:spcPct val="100000"/>
              </a:lnSpc>
              <a:spcBef>
                <a:spcPts val="1200"/>
              </a:spcBef>
              <a:buFont typeface="Arial" panose="020B0604020202020204" pitchFamily="34" charset="0"/>
              <a:buNone/>
              <a:defRPr sz="1400" kern="1200">
                <a:solidFill>
                  <a:schemeClr val="accent2"/>
                </a:solidFill>
                <a:latin typeface="+mn-lt"/>
                <a:ea typeface="+mn-ea"/>
                <a:cs typeface="+mn-cs"/>
              </a:defRPr>
            </a:lvl1pPr>
            <a:lvl2pPr marL="270000" indent="-270000" algn="l" defTabSz="914400" rtl="0" eaLnBrk="1" latinLnBrk="0" hangingPunct="1">
              <a:lnSpc>
                <a:spcPct val="100000"/>
              </a:lnSpc>
              <a:spcBef>
                <a:spcPts val="600"/>
              </a:spcBef>
              <a:buClr>
                <a:schemeClr val="accent1"/>
              </a:buClr>
              <a:buFont typeface="Wingdings 2" panose="05020102010507070707" pitchFamily="18" charset="2"/>
              <a:buChar char=""/>
              <a:defRPr sz="1800" kern="1200">
                <a:solidFill>
                  <a:schemeClr val="accent1"/>
                </a:solidFill>
                <a:latin typeface="+mn-lt"/>
                <a:ea typeface="+mn-ea"/>
                <a:cs typeface="+mn-cs"/>
              </a:defRPr>
            </a:lvl2pPr>
            <a:lvl3pPr marL="54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3pPr>
            <a:lvl4pPr marL="809625"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4pPr>
            <a:lvl5pPr marL="108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5pPr>
            <a:lvl6pPr marL="135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6pPr>
            <a:lvl7pPr marL="1619250" indent="-269875"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7pPr>
            <a:lvl8pPr marL="189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8pPr>
            <a:lvl9pPr marL="216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9pPr>
          </a:lstStyle>
          <a:p>
            <a:r>
              <a:rPr lang="en-US" sz="1600"/>
              <a:t>Alongside the Creative X program, a survey was conducted to assess the creative quality of the assets, this enabled us to combine the performance data with notions of originality and artistic value as well as trustworthiness.</a:t>
            </a:r>
          </a:p>
        </p:txBody>
      </p:sp>
    </p:spTree>
    <p:extLst>
      <p:ext uri="{BB962C8B-B14F-4D97-AF65-F5344CB8AC3E}">
        <p14:creationId xmlns:p14="http://schemas.microsoft.com/office/powerpoint/2010/main" val="4098315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41B5BD-792D-2641-A2C2-9441C5F4E300}"/>
              </a:ext>
            </a:extLst>
          </p:cNvPr>
          <p:cNvSpPr>
            <a:spLocks noGrp="1"/>
          </p:cNvSpPr>
          <p:nvPr>
            <p:ph type="body" sz="quarter" idx="25"/>
          </p:nvPr>
        </p:nvSpPr>
        <p:spPr/>
        <p:txBody>
          <a:bodyPr/>
          <a:lstStyle/>
          <a:p>
            <a:endParaRPr lang="en-GB"/>
          </a:p>
        </p:txBody>
      </p:sp>
      <p:sp>
        <p:nvSpPr>
          <p:cNvPr id="3" name="Text Placeholder 2">
            <a:extLst>
              <a:ext uri="{FF2B5EF4-FFF2-40B4-BE49-F238E27FC236}">
                <a16:creationId xmlns:a16="http://schemas.microsoft.com/office/drawing/2014/main" id="{684AD400-4A5A-FA46-90E9-8788F627D87F}"/>
              </a:ext>
            </a:extLst>
          </p:cNvPr>
          <p:cNvSpPr>
            <a:spLocks noGrp="1"/>
          </p:cNvSpPr>
          <p:nvPr>
            <p:ph type="body" sz="quarter" idx="26"/>
          </p:nvPr>
        </p:nvSpPr>
        <p:spPr/>
        <p:txBody>
          <a:bodyPr lIns="72000" rIns="72000" anchor="ctr"/>
          <a:lstStyle/>
          <a:p>
            <a:pPr algn="ctr"/>
            <a:r>
              <a:rPr lang="en-GB" sz="1800"/>
              <a:t>Happy faces in creatives perform better</a:t>
            </a:r>
          </a:p>
        </p:txBody>
      </p:sp>
      <p:sp>
        <p:nvSpPr>
          <p:cNvPr id="4" name="Text Placeholder 3">
            <a:extLst>
              <a:ext uri="{FF2B5EF4-FFF2-40B4-BE49-F238E27FC236}">
                <a16:creationId xmlns:a16="http://schemas.microsoft.com/office/drawing/2014/main" id="{C580D972-B9FF-284F-AD59-7C3BB88FBD0D}"/>
              </a:ext>
            </a:extLst>
          </p:cNvPr>
          <p:cNvSpPr>
            <a:spLocks noGrp="1"/>
          </p:cNvSpPr>
          <p:nvPr>
            <p:ph type="body" sz="quarter" idx="27"/>
          </p:nvPr>
        </p:nvSpPr>
        <p:spPr/>
        <p:txBody>
          <a:bodyPr/>
          <a:lstStyle/>
          <a:p>
            <a:endParaRPr lang="en-GB"/>
          </a:p>
        </p:txBody>
      </p:sp>
      <p:sp>
        <p:nvSpPr>
          <p:cNvPr id="5" name="Text Placeholder 4">
            <a:extLst>
              <a:ext uri="{FF2B5EF4-FFF2-40B4-BE49-F238E27FC236}">
                <a16:creationId xmlns:a16="http://schemas.microsoft.com/office/drawing/2014/main" id="{C33876FD-6C92-A44C-959D-4B2B96D4F92E}"/>
              </a:ext>
            </a:extLst>
          </p:cNvPr>
          <p:cNvSpPr>
            <a:spLocks noGrp="1"/>
          </p:cNvSpPr>
          <p:nvPr>
            <p:ph type="body" sz="quarter" idx="28"/>
          </p:nvPr>
        </p:nvSpPr>
        <p:spPr/>
        <p:txBody>
          <a:bodyPr lIns="72000" rIns="72000" anchor="ctr"/>
          <a:lstStyle/>
          <a:p>
            <a:pPr algn="ctr"/>
            <a:r>
              <a:rPr lang="en-GB" sz="1800"/>
              <a:t>Creatives showing landscapes perform better </a:t>
            </a:r>
          </a:p>
        </p:txBody>
      </p:sp>
      <p:sp>
        <p:nvSpPr>
          <p:cNvPr id="6" name="Text Placeholder 5">
            <a:extLst>
              <a:ext uri="{FF2B5EF4-FFF2-40B4-BE49-F238E27FC236}">
                <a16:creationId xmlns:a16="http://schemas.microsoft.com/office/drawing/2014/main" id="{0FB6EBFF-8677-C747-ACEA-2B14E9A93300}"/>
              </a:ext>
            </a:extLst>
          </p:cNvPr>
          <p:cNvSpPr>
            <a:spLocks noGrp="1"/>
          </p:cNvSpPr>
          <p:nvPr>
            <p:ph type="body" sz="quarter" idx="29"/>
          </p:nvPr>
        </p:nvSpPr>
        <p:spPr/>
        <p:txBody>
          <a:bodyPr lIns="72000" rIns="72000"/>
          <a:lstStyle/>
          <a:p>
            <a:endParaRPr lang="en-GB"/>
          </a:p>
        </p:txBody>
      </p:sp>
      <p:sp>
        <p:nvSpPr>
          <p:cNvPr id="7" name="Text Placeholder 6">
            <a:extLst>
              <a:ext uri="{FF2B5EF4-FFF2-40B4-BE49-F238E27FC236}">
                <a16:creationId xmlns:a16="http://schemas.microsoft.com/office/drawing/2014/main" id="{228F71C7-ED24-FA4D-AA9B-81B491826278}"/>
              </a:ext>
            </a:extLst>
          </p:cNvPr>
          <p:cNvSpPr>
            <a:spLocks noGrp="1"/>
          </p:cNvSpPr>
          <p:nvPr>
            <p:ph type="body" sz="quarter" idx="30"/>
          </p:nvPr>
        </p:nvSpPr>
        <p:spPr/>
        <p:txBody>
          <a:bodyPr lIns="72000" rIns="72000" anchor="ctr"/>
          <a:lstStyle/>
          <a:p>
            <a:pPr algn="ctr"/>
            <a:r>
              <a:rPr lang="en-GB" sz="1800"/>
              <a:t>Fast scene transitions engage the user and increase VTR</a:t>
            </a:r>
          </a:p>
        </p:txBody>
      </p:sp>
      <p:sp>
        <p:nvSpPr>
          <p:cNvPr id="8" name="Title 7">
            <a:extLst>
              <a:ext uri="{FF2B5EF4-FFF2-40B4-BE49-F238E27FC236}">
                <a16:creationId xmlns:a16="http://schemas.microsoft.com/office/drawing/2014/main" id="{932D31CC-26CB-0F45-A2A8-8A46028DEBCF}"/>
              </a:ext>
            </a:extLst>
          </p:cNvPr>
          <p:cNvSpPr>
            <a:spLocks noGrp="1"/>
          </p:cNvSpPr>
          <p:nvPr>
            <p:ph type="title"/>
          </p:nvPr>
        </p:nvSpPr>
        <p:spPr/>
        <p:txBody>
          <a:bodyPr/>
          <a:lstStyle/>
          <a:p>
            <a:r>
              <a:rPr lang="en-GB"/>
              <a:t>hypotheses</a:t>
            </a:r>
          </a:p>
        </p:txBody>
      </p:sp>
      <p:sp>
        <p:nvSpPr>
          <p:cNvPr id="9" name="Text Placeholder 8">
            <a:extLst>
              <a:ext uri="{FF2B5EF4-FFF2-40B4-BE49-F238E27FC236}">
                <a16:creationId xmlns:a16="http://schemas.microsoft.com/office/drawing/2014/main" id="{E8C0BFF2-C8F3-E847-9EB6-3C7B6B4BF416}"/>
              </a:ext>
            </a:extLst>
          </p:cNvPr>
          <p:cNvSpPr>
            <a:spLocks noGrp="1"/>
          </p:cNvSpPr>
          <p:nvPr>
            <p:ph type="body" sz="quarter" idx="18"/>
          </p:nvPr>
        </p:nvSpPr>
        <p:spPr/>
        <p:txBody>
          <a:bodyPr/>
          <a:lstStyle/>
          <a:p>
            <a:endParaRPr lang="en-GB"/>
          </a:p>
        </p:txBody>
      </p:sp>
      <p:sp>
        <p:nvSpPr>
          <p:cNvPr id="10" name="Text Placeholder 9">
            <a:extLst>
              <a:ext uri="{FF2B5EF4-FFF2-40B4-BE49-F238E27FC236}">
                <a16:creationId xmlns:a16="http://schemas.microsoft.com/office/drawing/2014/main" id="{67ECC202-6345-5845-B3D8-33544F56A4A0}"/>
              </a:ext>
            </a:extLst>
          </p:cNvPr>
          <p:cNvSpPr>
            <a:spLocks noGrp="1"/>
          </p:cNvSpPr>
          <p:nvPr>
            <p:ph type="body" sz="quarter" idx="19"/>
          </p:nvPr>
        </p:nvSpPr>
        <p:spPr/>
        <p:txBody>
          <a:bodyPr lIns="72000" rIns="72000" anchor="ctr"/>
          <a:lstStyle/>
          <a:p>
            <a:pPr algn="ctr"/>
            <a:r>
              <a:rPr lang="en-GB" sz="1800"/>
              <a:t>Early display of brand performs better</a:t>
            </a:r>
          </a:p>
        </p:txBody>
      </p:sp>
      <p:sp>
        <p:nvSpPr>
          <p:cNvPr id="11" name="Text Placeholder 10">
            <a:extLst>
              <a:ext uri="{FF2B5EF4-FFF2-40B4-BE49-F238E27FC236}">
                <a16:creationId xmlns:a16="http://schemas.microsoft.com/office/drawing/2014/main" id="{E260E53D-9E2B-EB46-BB91-10C08F59507A}"/>
              </a:ext>
            </a:extLst>
          </p:cNvPr>
          <p:cNvSpPr>
            <a:spLocks noGrp="1"/>
          </p:cNvSpPr>
          <p:nvPr>
            <p:ph type="body" sz="quarter" idx="20"/>
          </p:nvPr>
        </p:nvSpPr>
        <p:spPr/>
        <p:txBody>
          <a:bodyPr/>
          <a:lstStyle/>
          <a:p>
            <a:endParaRPr lang="en-GB"/>
          </a:p>
        </p:txBody>
      </p:sp>
      <p:sp>
        <p:nvSpPr>
          <p:cNvPr id="12" name="Text Placeholder 11">
            <a:extLst>
              <a:ext uri="{FF2B5EF4-FFF2-40B4-BE49-F238E27FC236}">
                <a16:creationId xmlns:a16="http://schemas.microsoft.com/office/drawing/2014/main" id="{B519CF29-523E-A145-A889-AA63903CF17F}"/>
              </a:ext>
            </a:extLst>
          </p:cNvPr>
          <p:cNvSpPr>
            <a:spLocks noGrp="1"/>
          </p:cNvSpPr>
          <p:nvPr>
            <p:ph type="body" sz="quarter" idx="21"/>
          </p:nvPr>
        </p:nvSpPr>
        <p:spPr/>
        <p:txBody>
          <a:bodyPr lIns="72000" rIns="72000" anchor="ctr"/>
          <a:lstStyle/>
          <a:p>
            <a:pPr algn="ctr"/>
            <a:r>
              <a:rPr lang="en-GB" sz="1800"/>
              <a:t>Automobile creatives with schematic &amp; blueprints perform better</a:t>
            </a:r>
          </a:p>
        </p:txBody>
      </p:sp>
      <p:sp>
        <p:nvSpPr>
          <p:cNvPr id="13" name="Text Placeholder 12">
            <a:extLst>
              <a:ext uri="{FF2B5EF4-FFF2-40B4-BE49-F238E27FC236}">
                <a16:creationId xmlns:a16="http://schemas.microsoft.com/office/drawing/2014/main" id="{384F2F85-7D66-164D-82CE-0A1246A35613}"/>
              </a:ext>
            </a:extLst>
          </p:cNvPr>
          <p:cNvSpPr>
            <a:spLocks noGrp="1"/>
          </p:cNvSpPr>
          <p:nvPr>
            <p:ph type="body" sz="quarter" idx="22"/>
          </p:nvPr>
        </p:nvSpPr>
        <p:spPr/>
        <p:txBody>
          <a:bodyPr/>
          <a:lstStyle/>
          <a:p>
            <a:endParaRPr lang="en-GB"/>
          </a:p>
        </p:txBody>
      </p:sp>
      <p:sp>
        <p:nvSpPr>
          <p:cNvPr id="14" name="Text Placeholder 13">
            <a:extLst>
              <a:ext uri="{FF2B5EF4-FFF2-40B4-BE49-F238E27FC236}">
                <a16:creationId xmlns:a16="http://schemas.microsoft.com/office/drawing/2014/main" id="{78A0BEB0-C667-0E4C-B33D-58637B7ECD8C}"/>
              </a:ext>
            </a:extLst>
          </p:cNvPr>
          <p:cNvSpPr>
            <a:spLocks noGrp="1"/>
          </p:cNvSpPr>
          <p:nvPr>
            <p:ph type="body" sz="quarter" idx="23"/>
          </p:nvPr>
        </p:nvSpPr>
        <p:spPr/>
        <p:txBody>
          <a:bodyPr lIns="72000" rIns="72000" anchor="ctr"/>
          <a:lstStyle/>
          <a:p>
            <a:pPr algn="ctr"/>
            <a:r>
              <a:rPr lang="en-GB" sz="1800"/>
              <a:t>Bright Colours make the creative more visually pleasing &amp; hence perform better</a:t>
            </a:r>
          </a:p>
        </p:txBody>
      </p:sp>
    </p:spTree>
    <p:extLst>
      <p:ext uri="{BB962C8B-B14F-4D97-AF65-F5344CB8AC3E}">
        <p14:creationId xmlns:p14="http://schemas.microsoft.com/office/powerpoint/2010/main" val="2370451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6260CDFF-AF9A-2A4C-9F07-9D1C82536EF7}"/>
              </a:ext>
            </a:extLst>
          </p:cNvPr>
          <p:cNvPicPr>
            <a:picLocks noChangeAspect="1"/>
          </p:cNvPicPr>
          <p:nvPr/>
        </p:nvPicPr>
        <p:blipFill>
          <a:blip r:embed="rId3">
            <a:alphaModFix amt="81000"/>
          </a:blip>
          <a:stretch>
            <a:fillRect/>
          </a:stretch>
        </p:blipFill>
        <p:spPr>
          <a:xfrm>
            <a:off x="8261482" y="5048585"/>
            <a:ext cx="3500866" cy="1130612"/>
          </a:xfrm>
          <a:prstGeom prst="rect">
            <a:avLst/>
          </a:prstGeom>
        </p:spPr>
      </p:pic>
      <p:sp>
        <p:nvSpPr>
          <p:cNvPr id="2" name="Title 1">
            <a:extLst>
              <a:ext uri="{FF2B5EF4-FFF2-40B4-BE49-F238E27FC236}">
                <a16:creationId xmlns:a16="http://schemas.microsoft.com/office/drawing/2014/main" id="{357131D4-6932-4531-9D90-E64C39583CB7}"/>
              </a:ext>
            </a:extLst>
          </p:cNvPr>
          <p:cNvSpPr>
            <a:spLocks noGrp="1"/>
          </p:cNvSpPr>
          <p:nvPr>
            <p:ph type="title"/>
          </p:nvPr>
        </p:nvSpPr>
        <p:spPr>
          <a:xfrm>
            <a:off x="558031" y="870622"/>
            <a:ext cx="10857537" cy="518453"/>
          </a:xfrm>
        </p:spPr>
        <p:txBody>
          <a:bodyPr anchor="ctr">
            <a:noAutofit/>
          </a:bodyPr>
          <a:lstStyle/>
          <a:p>
            <a:r>
              <a:rPr lang="en-GB" sz="4800"/>
              <a:t>Kia </a:t>
            </a:r>
            <a:r>
              <a:rPr lang="en-GB" sz="3200" b="0">
                <a:cs typeface="Arial" panose="020B0604020202020204" pitchFamily="34" charset="0"/>
              </a:rPr>
              <a:t>INSIGHTS GENERATED FROM 400+ CREATIVES</a:t>
            </a:r>
            <a:endParaRPr lang="en-GB" sz="4800" b="0"/>
          </a:p>
        </p:txBody>
      </p:sp>
      <p:sp>
        <p:nvSpPr>
          <p:cNvPr id="3" name="Rectangle 2">
            <a:extLst>
              <a:ext uri="{FF2B5EF4-FFF2-40B4-BE49-F238E27FC236}">
                <a16:creationId xmlns:a16="http://schemas.microsoft.com/office/drawing/2014/main" id="{45F1FA53-716F-0C49-9894-19E3EE1D1297}"/>
              </a:ext>
            </a:extLst>
          </p:cNvPr>
          <p:cNvSpPr/>
          <p:nvPr/>
        </p:nvSpPr>
        <p:spPr>
          <a:xfrm>
            <a:off x="422618" y="1666228"/>
            <a:ext cx="3507900" cy="840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accent1"/>
                </a:solidFill>
              </a:rPr>
              <a:t>SHOULD THE BRAND BE MADE VISIBLE EARLY TO IMPROVE STICKABILITY?</a:t>
            </a:r>
          </a:p>
        </p:txBody>
      </p:sp>
      <p:sp>
        <p:nvSpPr>
          <p:cNvPr id="22" name="Rectangle 21">
            <a:extLst>
              <a:ext uri="{FF2B5EF4-FFF2-40B4-BE49-F238E27FC236}">
                <a16:creationId xmlns:a16="http://schemas.microsoft.com/office/drawing/2014/main" id="{3C229796-F97F-AE4D-9AC8-87D113E5E2D3}"/>
              </a:ext>
            </a:extLst>
          </p:cNvPr>
          <p:cNvSpPr/>
          <p:nvPr/>
        </p:nvSpPr>
        <p:spPr>
          <a:xfrm>
            <a:off x="4342050" y="1666228"/>
            <a:ext cx="3507900" cy="840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solidFill>
                  <a:schemeClr val="accent1"/>
                </a:solidFill>
              </a:rPr>
              <a:t>HOW QUICKLY SHOULD WE MOVE </a:t>
            </a:r>
            <a:br>
              <a:rPr lang="en-IN" sz="1400" b="1">
                <a:solidFill>
                  <a:schemeClr val="accent1"/>
                </a:solidFill>
              </a:rPr>
            </a:br>
            <a:r>
              <a:rPr lang="en-IN" sz="1400" b="1">
                <a:solidFill>
                  <a:schemeClr val="accent1"/>
                </a:solidFill>
              </a:rPr>
              <a:t>FROM ONE SHOT TO ANOTHER?</a:t>
            </a:r>
          </a:p>
        </p:txBody>
      </p:sp>
      <p:sp>
        <p:nvSpPr>
          <p:cNvPr id="25" name="Rectangle 24">
            <a:extLst>
              <a:ext uri="{FF2B5EF4-FFF2-40B4-BE49-F238E27FC236}">
                <a16:creationId xmlns:a16="http://schemas.microsoft.com/office/drawing/2014/main" id="{5F5A6CB2-600C-2548-B5E6-6790544D69E9}"/>
              </a:ext>
            </a:extLst>
          </p:cNvPr>
          <p:cNvSpPr/>
          <p:nvPr/>
        </p:nvSpPr>
        <p:spPr>
          <a:xfrm>
            <a:off x="8261482" y="1666228"/>
            <a:ext cx="3507900" cy="8404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a:solidFill>
                  <a:schemeClr val="accent1"/>
                </a:solidFill>
              </a:rPr>
              <a:t>THE PSYCHOLOGY OF </a:t>
            </a:r>
            <a:br>
              <a:rPr lang="en-IN" sz="1400" b="1">
                <a:solidFill>
                  <a:schemeClr val="accent1"/>
                </a:solidFill>
              </a:rPr>
            </a:br>
            <a:r>
              <a:rPr lang="en-IN" sz="1400" b="1">
                <a:solidFill>
                  <a:schemeClr val="accent1"/>
                </a:solidFill>
              </a:rPr>
              <a:t>COLOURS : GO NEUTRAL!</a:t>
            </a:r>
          </a:p>
        </p:txBody>
      </p:sp>
      <p:sp>
        <p:nvSpPr>
          <p:cNvPr id="17" name="Rectangle 16">
            <a:extLst>
              <a:ext uri="{FF2B5EF4-FFF2-40B4-BE49-F238E27FC236}">
                <a16:creationId xmlns:a16="http://schemas.microsoft.com/office/drawing/2014/main" id="{D0096F96-B14F-E747-BF14-73E9F83B4390}"/>
              </a:ext>
            </a:extLst>
          </p:cNvPr>
          <p:cNvSpPr/>
          <p:nvPr/>
        </p:nvSpPr>
        <p:spPr>
          <a:xfrm>
            <a:off x="422618" y="1666227"/>
            <a:ext cx="3507900" cy="4486599"/>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8" name="Rectangle 17">
            <a:extLst>
              <a:ext uri="{FF2B5EF4-FFF2-40B4-BE49-F238E27FC236}">
                <a16:creationId xmlns:a16="http://schemas.microsoft.com/office/drawing/2014/main" id="{AB8121F5-956E-3646-9414-E607BC198CF6}"/>
              </a:ext>
            </a:extLst>
          </p:cNvPr>
          <p:cNvSpPr/>
          <p:nvPr/>
        </p:nvSpPr>
        <p:spPr>
          <a:xfrm>
            <a:off x="4342050" y="1666227"/>
            <a:ext cx="3507900" cy="4486599"/>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19" name="Rectangle 18">
            <a:extLst>
              <a:ext uri="{FF2B5EF4-FFF2-40B4-BE49-F238E27FC236}">
                <a16:creationId xmlns:a16="http://schemas.microsoft.com/office/drawing/2014/main" id="{47C1020B-6843-CA48-815D-A3362EFBE2EC}"/>
              </a:ext>
            </a:extLst>
          </p:cNvPr>
          <p:cNvSpPr/>
          <p:nvPr/>
        </p:nvSpPr>
        <p:spPr>
          <a:xfrm>
            <a:off x="8261482" y="1666227"/>
            <a:ext cx="3507900" cy="4486599"/>
          </a:xfrm>
          <a:prstGeom prst="rect">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27" name="Rectangle 26">
            <a:extLst>
              <a:ext uri="{FF2B5EF4-FFF2-40B4-BE49-F238E27FC236}">
                <a16:creationId xmlns:a16="http://schemas.microsoft.com/office/drawing/2014/main" id="{E9A9AB73-17B3-1C41-94C8-6F68EEB56E48}"/>
              </a:ext>
            </a:extLst>
          </p:cNvPr>
          <p:cNvSpPr/>
          <p:nvPr/>
        </p:nvSpPr>
        <p:spPr>
          <a:xfrm>
            <a:off x="554513" y="2551060"/>
            <a:ext cx="1909813" cy="246221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IN" sz="1400">
                <a:solidFill>
                  <a:schemeClr val="bg1"/>
                </a:solidFill>
                <a:cs typeface="Calibri" panose="020F0502020204030204" pitchFamily="34" charset="0"/>
              </a:rPr>
              <a:t>Early display of brand takes away the element of surprise and result in reduced engagement with the Creative. Creatives where logo appear within the first </a:t>
            </a:r>
            <a:r>
              <a:rPr lang="en-IN" sz="1400" b="1">
                <a:solidFill>
                  <a:schemeClr val="bg1"/>
                </a:solidFill>
                <a:cs typeface="Calibri" panose="020F0502020204030204" pitchFamily="34" charset="0"/>
              </a:rPr>
              <a:t>5-10 seconds </a:t>
            </a:r>
            <a:r>
              <a:rPr lang="en-IN" sz="1400">
                <a:solidFill>
                  <a:schemeClr val="bg1"/>
                </a:solidFill>
                <a:cs typeface="Calibri" panose="020F0502020204030204" pitchFamily="34" charset="0"/>
              </a:rPr>
              <a:t>have </a:t>
            </a:r>
            <a:r>
              <a:rPr lang="en-IN" sz="1400" b="1">
                <a:solidFill>
                  <a:schemeClr val="bg1"/>
                </a:solidFill>
                <a:cs typeface="Calibri" panose="020F0502020204030204" pitchFamily="34" charset="0"/>
              </a:rPr>
              <a:t>20% lower Video completion rates.</a:t>
            </a:r>
          </a:p>
        </p:txBody>
      </p:sp>
      <p:sp>
        <p:nvSpPr>
          <p:cNvPr id="29" name="Rectangle 28">
            <a:extLst>
              <a:ext uri="{FF2B5EF4-FFF2-40B4-BE49-F238E27FC236}">
                <a16:creationId xmlns:a16="http://schemas.microsoft.com/office/drawing/2014/main" id="{F24F38A0-9C7B-F149-B363-DFB271325129}"/>
              </a:ext>
            </a:extLst>
          </p:cNvPr>
          <p:cNvSpPr/>
          <p:nvPr/>
        </p:nvSpPr>
        <p:spPr>
          <a:xfrm>
            <a:off x="4473946" y="2628550"/>
            <a:ext cx="3183425" cy="167738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IN" sz="1400" b="1">
                <a:solidFill>
                  <a:schemeClr val="bg1"/>
                </a:solidFill>
                <a:cs typeface="Calibri" panose="020F0502020204030204" pitchFamily="34" charset="0"/>
              </a:rPr>
              <a:t>Finding: </a:t>
            </a:r>
            <a:r>
              <a:rPr lang="en-IN" sz="1400">
                <a:solidFill>
                  <a:schemeClr val="bg1"/>
                </a:solidFill>
                <a:cs typeface="Calibri" panose="020F0502020204030204" pitchFamily="34" charset="0"/>
              </a:rPr>
              <a:t>The average frame length </a:t>
            </a:r>
            <a:br>
              <a:rPr lang="en-IN" sz="1400">
                <a:solidFill>
                  <a:schemeClr val="bg1"/>
                </a:solidFill>
                <a:cs typeface="Calibri" panose="020F0502020204030204" pitchFamily="34" charset="0"/>
              </a:rPr>
            </a:br>
            <a:r>
              <a:rPr lang="en-IN" sz="1400">
                <a:solidFill>
                  <a:schemeClr val="bg1"/>
                </a:solidFill>
                <a:cs typeface="Calibri" panose="020F0502020204030204" pitchFamily="34" charset="0"/>
              </a:rPr>
              <a:t>for a Kia creative is 2.5 seconds!</a:t>
            </a:r>
          </a:p>
          <a:p>
            <a:pPr>
              <a:spcAft>
                <a:spcPts val="600"/>
              </a:spcAft>
            </a:pPr>
            <a:r>
              <a:rPr lang="en-GB" sz="1400">
                <a:solidFill>
                  <a:schemeClr val="bg1"/>
                </a:solidFill>
              </a:rPr>
              <a:t>With Kia, we have seen that creatives with average </a:t>
            </a:r>
            <a:r>
              <a:rPr lang="en-GB" sz="1400" b="1">
                <a:solidFill>
                  <a:schemeClr val="bg1"/>
                </a:solidFill>
              </a:rPr>
              <a:t>frame length of 4-8 seconds generate 35%</a:t>
            </a:r>
            <a:r>
              <a:rPr lang="en-GB" sz="1400">
                <a:solidFill>
                  <a:schemeClr val="bg1"/>
                </a:solidFill>
              </a:rPr>
              <a:t> more CTR over creatives with shorter frame length</a:t>
            </a:r>
          </a:p>
        </p:txBody>
      </p:sp>
      <p:sp>
        <p:nvSpPr>
          <p:cNvPr id="30" name="Rectangle 29">
            <a:extLst>
              <a:ext uri="{FF2B5EF4-FFF2-40B4-BE49-F238E27FC236}">
                <a16:creationId xmlns:a16="http://schemas.microsoft.com/office/drawing/2014/main" id="{2E6EB3D6-A588-F94E-8231-BEE02A202FD5}"/>
              </a:ext>
            </a:extLst>
          </p:cNvPr>
          <p:cNvSpPr/>
          <p:nvPr/>
        </p:nvSpPr>
        <p:spPr>
          <a:xfrm>
            <a:off x="8393378" y="2628550"/>
            <a:ext cx="3155767"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a:solidFill>
                  <a:schemeClr val="bg1"/>
                </a:solidFill>
                <a:cs typeface="Calibri" panose="020F0502020204030204" pitchFamily="34" charset="0"/>
              </a:rPr>
              <a:t>The best performing colours of the automotive were found to be neutral earth tone colours. Although Pacific blue is the predominant colour of the Cars appearing in the creatives, the creatives with </a:t>
            </a:r>
            <a:r>
              <a:rPr lang="en-GB" sz="1400" b="1">
                <a:solidFill>
                  <a:schemeClr val="bg1"/>
                </a:solidFill>
                <a:cs typeface="Calibri" panose="020F0502020204030204" pitchFamily="34" charset="0"/>
              </a:rPr>
              <a:t>Silver, Gray and White Coloured cars</a:t>
            </a:r>
            <a:r>
              <a:rPr lang="en-GB" sz="1400">
                <a:solidFill>
                  <a:schemeClr val="bg1"/>
                </a:solidFill>
                <a:cs typeface="Calibri" panose="020F0502020204030204" pitchFamily="34" charset="0"/>
              </a:rPr>
              <a:t> have a significantly </a:t>
            </a:r>
            <a:r>
              <a:rPr lang="en-GB" sz="1400" b="1">
                <a:solidFill>
                  <a:schemeClr val="bg1"/>
                </a:solidFill>
                <a:cs typeface="Calibri" panose="020F0502020204030204" pitchFamily="34" charset="0"/>
              </a:rPr>
              <a:t>higher Video Completion rates (c.12%)</a:t>
            </a:r>
            <a:r>
              <a:rPr lang="en-GB" sz="1400">
                <a:solidFill>
                  <a:schemeClr val="bg1"/>
                </a:solidFill>
                <a:cs typeface="Calibri" panose="020F0502020204030204" pitchFamily="34" charset="0"/>
              </a:rPr>
              <a:t>.</a:t>
            </a:r>
          </a:p>
        </p:txBody>
      </p:sp>
      <p:graphicFrame>
        <p:nvGraphicFramePr>
          <p:cNvPr id="20" name="Table 26">
            <a:extLst>
              <a:ext uri="{FF2B5EF4-FFF2-40B4-BE49-F238E27FC236}">
                <a16:creationId xmlns:a16="http://schemas.microsoft.com/office/drawing/2014/main" id="{72C28E32-14EF-9C47-BA4D-44DD860D4F4E}"/>
              </a:ext>
            </a:extLst>
          </p:cNvPr>
          <p:cNvGraphicFramePr>
            <a:graphicFrameLocks noGrp="1"/>
          </p:cNvGraphicFramePr>
          <p:nvPr>
            <p:extLst>
              <p:ext uri="{D42A27DB-BD31-4B8C-83A1-F6EECF244321}">
                <p14:modId xmlns:p14="http://schemas.microsoft.com/office/powerpoint/2010/main" val="1655240593"/>
              </p:ext>
            </p:extLst>
          </p:nvPr>
        </p:nvGraphicFramePr>
        <p:xfrm>
          <a:off x="599118" y="5056454"/>
          <a:ext cx="3177628" cy="975360"/>
        </p:xfrm>
        <a:graphic>
          <a:graphicData uri="http://schemas.openxmlformats.org/drawingml/2006/table">
            <a:tbl>
              <a:tblPr firstRow="1" bandRow="1">
                <a:tableStyleId>{5C22544A-7EE6-4342-B048-85BDC9FD1C3A}</a:tableStyleId>
              </a:tblPr>
              <a:tblGrid>
                <a:gridCol w="1386124">
                  <a:extLst>
                    <a:ext uri="{9D8B030D-6E8A-4147-A177-3AD203B41FA5}">
                      <a16:colId xmlns:a16="http://schemas.microsoft.com/office/drawing/2014/main" val="3272295946"/>
                    </a:ext>
                  </a:extLst>
                </a:gridCol>
                <a:gridCol w="1791504">
                  <a:extLst>
                    <a:ext uri="{9D8B030D-6E8A-4147-A177-3AD203B41FA5}">
                      <a16:colId xmlns:a16="http://schemas.microsoft.com/office/drawing/2014/main" val="357355168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solidFill>
                            <a:schemeClr val="accent1"/>
                          </a:solidFill>
                          <a:latin typeface="+mn-lt"/>
                        </a:rPr>
                        <a:t>BRAND DISPLAY</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100">
                          <a:solidFill>
                            <a:schemeClr val="accent1"/>
                          </a:solidFill>
                          <a:latin typeface="+mn-lt"/>
                        </a:rPr>
                        <a:t>VIDEO COMPLETION RATE</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608547052"/>
                  </a:ext>
                </a:extLst>
              </a:tr>
              <a:tr h="274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b="1">
                          <a:solidFill>
                            <a:schemeClr val="bg1"/>
                          </a:solidFill>
                          <a:latin typeface="+mn-lt"/>
                        </a:rPr>
                        <a:t>&gt;10 Seconds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b="1">
                          <a:solidFill>
                            <a:schemeClr val="bg1"/>
                          </a:solidFill>
                          <a:latin typeface="+mn-lt"/>
                        </a:rPr>
                        <a:t>56%</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1842289163"/>
                  </a:ext>
                </a:extLst>
              </a:tr>
              <a:tr h="2743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b="1">
                          <a:solidFill>
                            <a:schemeClr val="bg1"/>
                          </a:solidFill>
                          <a:latin typeface="+mn-lt"/>
                        </a:rPr>
                        <a:t>&lt;10 Seconds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050" b="1">
                          <a:solidFill>
                            <a:schemeClr val="bg1"/>
                          </a:solidFill>
                          <a:latin typeface="+mn-lt"/>
                        </a:rPr>
                        <a:t>45%</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89631067"/>
                  </a:ext>
                </a:extLst>
              </a:tr>
            </a:tbl>
          </a:graphicData>
        </a:graphic>
      </p:graphicFrame>
      <p:grpSp>
        <p:nvGrpSpPr>
          <p:cNvPr id="8" name="Group 7">
            <a:extLst>
              <a:ext uri="{FF2B5EF4-FFF2-40B4-BE49-F238E27FC236}">
                <a16:creationId xmlns:a16="http://schemas.microsoft.com/office/drawing/2014/main" id="{B6372291-4288-F643-B396-65BC242B0462}"/>
              </a:ext>
            </a:extLst>
          </p:cNvPr>
          <p:cNvGrpSpPr/>
          <p:nvPr/>
        </p:nvGrpSpPr>
        <p:grpSpPr>
          <a:xfrm>
            <a:off x="2331545" y="2676021"/>
            <a:ext cx="1576671" cy="1892843"/>
            <a:chOff x="2331545" y="2567534"/>
            <a:chExt cx="1576671" cy="1892843"/>
          </a:xfrm>
        </p:grpSpPr>
        <p:grpSp>
          <p:nvGrpSpPr>
            <p:cNvPr id="21" name="Group 20">
              <a:extLst>
                <a:ext uri="{FF2B5EF4-FFF2-40B4-BE49-F238E27FC236}">
                  <a16:creationId xmlns:a16="http://schemas.microsoft.com/office/drawing/2014/main" id="{BCC4A4E7-F202-C341-843C-C54EC160330C}"/>
                </a:ext>
              </a:extLst>
            </p:cNvPr>
            <p:cNvGrpSpPr/>
            <p:nvPr/>
          </p:nvGrpSpPr>
          <p:grpSpPr>
            <a:xfrm>
              <a:off x="2331545" y="2930471"/>
              <a:ext cx="1449695" cy="1529906"/>
              <a:chOff x="2637077" y="6907230"/>
              <a:chExt cx="1626881" cy="1863946"/>
            </a:xfrm>
          </p:grpSpPr>
          <p:sp>
            <p:nvSpPr>
              <p:cNvPr id="23" name="Rectangle 22">
                <a:extLst>
                  <a:ext uri="{FF2B5EF4-FFF2-40B4-BE49-F238E27FC236}">
                    <a16:creationId xmlns:a16="http://schemas.microsoft.com/office/drawing/2014/main" id="{F50A5844-B714-5946-BDFE-D22526B619AA}"/>
                  </a:ext>
                </a:extLst>
              </p:cNvPr>
              <p:cNvSpPr/>
              <p:nvPr/>
            </p:nvSpPr>
            <p:spPr>
              <a:xfrm>
                <a:off x="2828158" y="6907230"/>
                <a:ext cx="443060" cy="1536275"/>
              </a:xfrm>
              <a:prstGeom prst="rect">
                <a:avLst/>
              </a:prstGeom>
              <a:solidFill>
                <a:schemeClr val="accent2">
                  <a:lumMod val="60000"/>
                  <a:lumOff val="40000"/>
                </a:schemeClr>
              </a:solidFill>
              <a:effectLst/>
            </p:spPr>
            <p:style>
              <a:lnRef idx="0">
                <a:schemeClr val="accent5"/>
              </a:lnRef>
              <a:fillRef idx="3">
                <a:schemeClr val="accent5"/>
              </a:fillRef>
              <a:effectRef idx="3">
                <a:schemeClr val="accent5"/>
              </a:effectRef>
              <a:fontRef idx="minor">
                <a:schemeClr val="lt1"/>
              </a:fontRef>
            </p:style>
            <p:txBody>
              <a:bodyPr wrap="none" rtlCol="0" anchor="ctr"/>
              <a:lstStyle/>
              <a:p>
                <a:pPr algn="ctr"/>
                <a:r>
                  <a:rPr lang="en-GB" sz="1200" b="0" i="0">
                    <a:solidFill>
                      <a:schemeClr val="accent1"/>
                    </a:solidFill>
                    <a:effectLst/>
                    <a:latin typeface="+mj-lt"/>
                  </a:rPr>
                  <a:t>56%</a:t>
                </a:r>
                <a:endParaRPr lang="en-GB" sz="1200">
                  <a:solidFill>
                    <a:schemeClr val="accent1"/>
                  </a:solidFill>
                  <a:latin typeface="+mj-lt"/>
                </a:endParaRPr>
              </a:p>
            </p:txBody>
          </p:sp>
          <p:sp>
            <p:nvSpPr>
              <p:cNvPr id="24" name="Rectangle 23">
                <a:extLst>
                  <a:ext uri="{FF2B5EF4-FFF2-40B4-BE49-F238E27FC236}">
                    <a16:creationId xmlns:a16="http://schemas.microsoft.com/office/drawing/2014/main" id="{E3C7955B-C7DC-1242-9836-AA6FA0A3C6B1}"/>
                  </a:ext>
                </a:extLst>
              </p:cNvPr>
              <p:cNvSpPr/>
              <p:nvPr/>
            </p:nvSpPr>
            <p:spPr>
              <a:xfrm>
                <a:off x="3606936" y="7209857"/>
                <a:ext cx="443060" cy="1220400"/>
              </a:xfrm>
              <a:prstGeom prst="rect">
                <a:avLst/>
              </a:prstGeom>
              <a:solidFill>
                <a:schemeClr val="accent2">
                  <a:lumMod val="60000"/>
                  <a:lumOff val="40000"/>
                </a:schemeClr>
              </a:solidFill>
              <a:effectLst/>
            </p:spPr>
            <p:style>
              <a:lnRef idx="0">
                <a:schemeClr val="accent5"/>
              </a:lnRef>
              <a:fillRef idx="3">
                <a:schemeClr val="accent5"/>
              </a:fillRef>
              <a:effectRef idx="3">
                <a:schemeClr val="accent5"/>
              </a:effectRef>
              <a:fontRef idx="minor">
                <a:schemeClr val="lt1"/>
              </a:fontRef>
            </p:style>
            <p:txBody>
              <a:bodyPr wrap="none" rtlCol="0" anchor="ctr"/>
              <a:lstStyle/>
              <a:p>
                <a:pPr algn="ctr"/>
                <a:r>
                  <a:rPr lang="en-GB" sz="1200">
                    <a:solidFill>
                      <a:schemeClr val="accent1"/>
                    </a:solidFill>
                    <a:latin typeface="+mj-lt"/>
                  </a:rPr>
                  <a:t>45</a:t>
                </a:r>
                <a:r>
                  <a:rPr lang="en-GB" sz="1200" b="0" i="0">
                    <a:solidFill>
                      <a:schemeClr val="accent1"/>
                    </a:solidFill>
                    <a:effectLst/>
                    <a:latin typeface="+mj-lt"/>
                  </a:rPr>
                  <a:t>%</a:t>
                </a:r>
                <a:endParaRPr lang="en-GB" sz="1200">
                  <a:solidFill>
                    <a:schemeClr val="accent1"/>
                  </a:solidFill>
                  <a:latin typeface="+mj-lt"/>
                </a:endParaRPr>
              </a:p>
            </p:txBody>
          </p:sp>
          <p:sp>
            <p:nvSpPr>
              <p:cNvPr id="26" name="TextBox 25">
                <a:extLst>
                  <a:ext uri="{FF2B5EF4-FFF2-40B4-BE49-F238E27FC236}">
                    <a16:creationId xmlns:a16="http://schemas.microsoft.com/office/drawing/2014/main" id="{7CC40E4D-3B46-4648-95BE-2315CB398AEC}"/>
                  </a:ext>
                </a:extLst>
              </p:cNvPr>
              <p:cNvSpPr txBox="1"/>
              <p:nvPr/>
            </p:nvSpPr>
            <p:spPr>
              <a:xfrm>
                <a:off x="3438739" y="8452442"/>
                <a:ext cx="825219" cy="318730"/>
              </a:xfrm>
              <a:prstGeom prst="rect">
                <a:avLst/>
              </a:prstGeom>
              <a:noFill/>
            </p:spPr>
            <p:txBody>
              <a:bodyPr wrap="square">
                <a:spAutoFit/>
              </a:bodyPr>
              <a:lstStyle/>
              <a:p>
                <a:r>
                  <a:rPr lang="en-GB" sz="1100" b="1">
                    <a:solidFill>
                      <a:schemeClr val="bg1"/>
                    </a:solidFill>
                    <a:latin typeface="+mj-lt"/>
                  </a:rPr>
                  <a:t>&lt;10 sec</a:t>
                </a:r>
              </a:p>
            </p:txBody>
          </p:sp>
          <p:sp>
            <p:nvSpPr>
              <p:cNvPr id="28" name="TextBox 27">
                <a:extLst>
                  <a:ext uri="{FF2B5EF4-FFF2-40B4-BE49-F238E27FC236}">
                    <a16:creationId xmlns:a16="http://schemas.microsoft.com/office/drawing/2014/main" id="{D4E1290A-34BB-BB43-9881-264140ACD45A}"/>
                  </a:ext>
                </a:extLst>
              </p:cNvPr>
              <p:cNvSpPr txBox="1"/>
              <p:nvPr/>
            </p:nvSpPr>
            <p:spPr>
              <a:xfrm>
                <a:off x="2637077" y="8452446"/>
                <a:ext cx="825219" cy="318730"/>
              </a:xfrm>
              <a:prstGeom prst="rect">
                <a:avLst/>
              </a:prstGeom>
              <a:noFill/>
            </p:spPr>
            <p:txBody>
              <a:bodyPr wrap="square">
                <a:spAutoFit/>
              </a:bodyPr>
              <a:lstStyle/>
              <a:p>
                <a:r>
                  <a:rPr lang="en-GB" sz="1100" b="1">
                    <a:solidFill>
                      <a:schemeClr val="bg1"/>
                    </a:solidFill>
                    <a:latin typeface="+mj-lt"/>
                  </a:rPr>
                  <a:t>&gt;10 sec</a:t>
                </a:r>
              </a:p>
            </p:txBody>
          </p:sp>
        </p:grpSp>
        <p:sp>
          <p:nvSpPr>
            <p:cNvPr id="31" name="TextBox 30">
              <a:extLst>
                <a:ext uri="{FF2B5EF4-FFF2-40B4-BE49-F238E27FC236}">
                  <a16:creationId xmlns:a16="http://schemas.microsoft.com/office/drawing/2014/main" id="{AB8B25F5-B799-1D42-82F4-93DD04743E2F}"/>
                </a:ext>
              </a:extLst>
            </p:cNvPr>
            <p:cNvSpPr txBox="1"/>
            <p:nvPr/>
          </p:nvSpPr>
          <p:spPr>
            <a:xfrm>
              <a:off x="2335454" y="2567534"/>
              <a:ext cx="735342" cy="307777"/>
            </a:xfrm>
            <a:prstGeom prst="rect">
              <a:avLst/>
            </a:prstGeom>
            <a:noFill/>
          </p:spPr>
          <p:txBody>
            <a:bodyPr wrap="square">
              <a:spAutoFit/>
            </a:bodyPr>
            <a:lstStyle/>
            <a:p>
              <a:r>
                <a:rPr lang="en-GB" sz="1400" b="1" i="0">
                  <a:solidFill>
                    <a:schemeClr val="bg1"/>
                  </a:solidFill>
                  <a:effectLst/>
                  <a:latin typeface="+mj-lt"/>
                </a:rPr>
                <a:t>+24%</a:t>
              </a:r>
              <a:endParaRPr lang="en-GB" sz="1400" b="1">
                <a:solidFill>
                  <a:schemeClr val="bg1"/>
                </a:solidFill>
                <a:latin typeface="+mj-lt"/>
              </a:endParaRPr>
            </a:p>
          </p:txBody>
        </p:sp>
        <p:sp>
          <p:nvSpPr>
            <p:cNvPr id="32" name="TextBox 31">
              <a:extLst>
                <a:ext uri="{FF2B5EF4-FFF2-40B4-BE49-F238E27FC236}">
                  <a16:creationId xmlns:a16="http://schemas.microsoft.com/office/drawing/2014/main" id="{55AB6F7F-36AE-DA41-A529-D5861489A41D}"/>
                </a:ext>
              </a:extLst>
            </p:cNvPr>
            <p:cNvSpPr txBox="1"/>
            <p:nvPr/>
          </p:nvSpPr>
          <p:spPr>
            <a:xfrm>
              <a:off x="2875859" y="2650888"/>
              <a:ext cx="1032357" cy="462627"/>
            </a:xfrm>
            <a:prstGeom prst="rect">
              <a:avLst/>
            </a:prstGeom>
            <a:noFill/>
          </p:spPr>
          <p:txBody>
            <a:bodyPr wrap="square">
              <a:spAutoFit/>
            </a:bodyPr>
            <a:lstStyle/>
            <a:p>
              <a:pPr algn="ctr">
                <a:lnSpc>
                  <a:spcPct val="80000"/>
                </a:lnSpc>
              </a:pPr>
              <a:r>
                <a:rPr lang="en-GB" sz="1000">
                  <a:solidFill>
                    <a:schemeClr val="bg1"/>
                  </a:solidFill>
                  <a:latin typeface="+mj-lt"/>
                </a:rPr>
                <a:t>VIDEO COMPLETION </a:t>
              </a:r>
              <a:br>
                <a:rPr lang="bg-BG" sz="1000">
                  <a:solidFill>
                    <a:schemeClr val="bg1"/>
                  </a:solidFill>
                  <a:latin typeface="+mj-lt"/>
                </a:rPr>
              </a:br>
              <a:r>
                <a:rPr lang="en-GB" sz="1000">
                  <a:solidFill>
                    <a:schemeClr val="bg1"/>
                  </a:solidFill>
                  <a:latin typeface="+mj-lt"/>
                </a:rPr>
                <a:t>RATE</a:t>
              </a:r>
            </a:p>
          </p:txBody>
        </p:sp>
      </p:grpSp>
      <p:sp>
        <p:nvSpPr>
          <p:cNvPr id="33" name="TextBox 32">
            <a:extLst>
              <a:ext uri="{FF2B5EF4-FFF2-40B4-BE49-F238E27FC236}">
                <a16:creationId xmlns:a16="http://schemas.microsoft.com/office/drawing/2014/main" id="{876E1E61-DBB4-E344-BA86-B8F09672840E}"/>
              </a:ext>
            </a:extLst>
          </p:cNvPr>
          <p:cNvSpPr txBox="1"/>
          <p:nvPr/>
        </p:nvSpPr>
        <p:spPr>
          <a:xfrm>
            <a:off x="6150971" y="5346164"/>
            <a:ext cx="1302222" cy="307777"/>
          </a:xfrm>
          <a:prstGeom prst="rect">
            <a:avLst/>
          </a:prstGeom>
          <a:noFill/>
        </p:spPr>
        <p:txBody>
          <a:bodyPr wrap="square">
            <a:spAutoFit/>
          </a:bodyPr>
          <a:lstStyle/>
          <a:p>
            <a:pPr algn="l" rtl="0"/>
            <a:r>
              <a:rPr lang="en-GB" sz="1400" b="1">
                <a:solidFill>
                  <a:schemeClr val="bg1"/>
                </a:solidFill>
                <a:latin typeface="+mj-lt"/>
              </a:rPr>
              <a:t>LOWER CTR</a:t>
            </a:r>
            <a:endParaRPr lang="en-GB" sz="1400" b="1" i="0">
              <a:solidFill>
                <a:schemeClr val="bg1"/>
              </a:solidFill>
              <a:effectLst/>
              <a:latin typeface="+mj-lt"/>
            </a:endParaRPr>
          </a:p>
        </p:txBody>
      </p:sp>
      <p:sp>
        <p:nvSpPr>
          <p:cNvPr id="34" name="Oval 33">
            <a:extLst>
              <a:ext uri="{FF2B5EF4-FFF2-40B4-BE49-F238E27FC236}">
                <a16:creationId xmlns:a16="http://schemas.microsoft.com/office/drawing/2014/main" id="{BDCCEF7C-A9F5-2746-B098-C1279665F3C9}"/>
              </a:ext>
            </a:extLst>
          </p:cNvPr>
          <p:cNvSpPr/>
          <p:nvPr/>
        </p:nvSpPr>
        <p:spPr>
          <a:xfrm>
            <a:off x="4536180" y="4755714"/>
            <a:ext cx="723600" cy="724762"/>
          </a:xfrm>
          <a:prstGeom prst="ellipse">
            <a:avLst/>
          </a:prstGeom>
          <a:solidFill>
            <a:schemeClr val="accent2">
              <a:lumMod val="50000"/>
            </a:schemeClr>
          </a:solidFill>
          <a:effectLst>
            <a:outerShdw blurRad="152400" dist="165100" dir="5400000" algn="ctr" rotWithShape="0">
              <a:srgbClr val="000000">
                <a:alpha val="1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A00C8997-C3E6-434D-BAD7-56A99A7AAD24}"/>
              </a:ext>
            </a:extLst>
          </p:cNvPr>
          <p:cNvSpPr/>
          <p:nvPr/>
        </p:nvSpPr>
        <p:spPr>
          <a:xfrm>
            <a:off x="4923790" y="5135869"/>
            <a:ext cx="493776" cy="497859"/>
          </a:xfrm>
          <a:prstGeom prst="ellipse">
            <a:avLst/>
          </a:prstGeom>
          <a:solidFill>
            <a:schemeClr val="accent2">
              <a:lumMod val="75000"/>
            </a:schemeClr>
          </a:solidFill>
          <a:effectLst>
            <a:outerShdw blurRad="152400" dist="165100" dir="5400000" algn="ctr" rotWithShape="0">
              <a:srgbClr val="000000">
                <a:alpha val="1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6F08AFAB-48DE-D144-AD47-B03D0AAE295F}"/>
              </a:ext>
            </a:extLst>
          </p:cNvPr>
          <p:cNvSpPr/>
          <p:nvPr/>
        </p:nvSpPr>
        <p:spPr>
          <a:xfrm>
            <a:off x="5241560" y="5315103"/>
            <a:ext cx="414445" cy="411480"/>
          </a:xfrm>
          <a:prstGeom prst="ellipse">
            <a:avLst/>
          </a:prstGeom>
          <a:solidFill>
            <a:schemeClr val="accent2"/>
          </a:solidFill>
          <a:effectLst>
            <a:outerShdw blurRad="152400" dist="165100" dir="5400000" algn="ctr" rotWithShape="0">
              <a:srgbClr val="000000">
                <a:alpha val="1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E60486F4-FAB7-504A-813B-5F93B1CACBF2}"/>
              </a:ext>
            </a:extLst>
          </p:cNvPr>
          <p:cNvSpPr/>
          <p:nvPr/>
        </p:nvSpPr>
        <p:spPr>
          <a:xfrm>
            <a:off x="5518089" y="5457705"/>
            <a:ext cx="321200" cy="320040"/>
          </a:xfrm>
          <a:prstGeom prst="ellipse">
            <a:avLst/>
          </a:prstGeom>
          <a:solidFill>
            <a:schemeClr val="accent2">
              <a:lumMod val="60000"/>
              <a:lumOff val="40000"/>
            </a:schemeClr>
          </a:solidFill>
          <a:effectLst>
            <a:outerShdw blurRad="152400" dist="165100" dir="5400000" algn="ctr" rotWithShape="0">
              <a:srgbClr val="000000">
                <a:alpha val="1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36358451-6C7C-2A4C-990F-9B73C77D2241}"/>
              </a:ext>
            </a:extLst>
          </p:cNvPr>
          <p:cNvSpPr txBox="1"/>
          <p:nvPr/>
        </p:nvSpPr>
        <p:spPr>
          <a:xfrm>
            <a:off x="4487544" y="4864585"/>
            <a:ext cx="1078470" cy="307777"/>
          </a:xfrm>
          <a:prstGeom prst="rect">
            <a:avLst/>
          </a:prstGeom>
          <a:noFill/>
        </p:spPr>
        <p:txBody>
          <a:bodyPr wrap="square">
            <a:spAutoFit/>
          </a:bodyPr>
          <a:lstStyle/>
          <a:p>
            <a:r>
              <a:rPr lang="en-GB" sz="1400">
                <a:solidFill>
                  <a:schemeClr val="bg1"/>
                </a:solidFill>
                <a:latin typeface="Tw Cen MT Condensed" panose="020B0606020104020203" pitchFamily="34" charset="0"/>
                <a:cs typeface="Calibri" panose="020F0502020204030204" pitchFamily="34" charset="0"/>
              </a:rPr>
              <a:t>+35</a:t>
            </a:r>
            <a:r>
              <a:rPr lang="en-GB" sz="1400" b="0" i="0">
                <a:solidFill>
                  <a:schemeClr val="bg1"/>
                </a:solidFill>
                <a:effectLst/>
                <a:latin typeface="Tw Cen MT Condensed" panose="020B0606020104020203" pitchFamily="34" charset="0"/>
                <a:cs typeface="Calibri" panose="020F0502020204030204" pitchFamily="34" charset="0"/>
              </a:rPr>
              <a:t>% CTR</a:t>
            </a:r>
            <a:endParaRPr lang="en-GB" sz="1400">
              <a:solidFill>
                <a:schemeClr val="bg1"/>
              </a:solidFill>
              <a:latin typeface="Tw Cen MT Condensed" panose="020B0606020104020203" pitchFamily="34" charset="0"/>
              <a:cs typeface="Calibri" panose="020F0502020204030204" pitchFamily="34" charset="0"/>
            </a:endParaRPr>
          </a:p>
        </p:txBody>
      </p:sp>
      <p:cxnSp>
        <p:nvCxnSpPr>
          <p:cNvPr id="39" name="Straight Connector 38">
            <a:extLst>
              <a:ext uri="{FF2B5EF4-FFF2-40B4-BE49-F238E27FC236}">
                <a16:creationId xmlns:a16="http://schemas.microsoft.com/office/drawing/2014/main" id="{2D93FD9E-3C60-9B41-8F9F-4315438EF357}"/>
              </a:ext>
            </a:extLst>
          </p:cNvPr>
          <p:cNvCxnSpPr/>
          <p:nvPr/>
        </p:nvCxnSpPr>
        <p:spPr>
          <a:xfrm>
            <a:off x="5255309" y="5029759"/>
            <a:ext cx="540000" cy="0"/>
          </a:xfrm>
          <a:prstGeom prst="line">
            <a:avLst/>
          </a:prstGeom>
          <a:ln w="19050">
            <a:solidFill>
              <a:schemeClr val="tx1">
                <a:lumMod val="50000"/>
                <a:lumOff val="50000"/>
              </a:schemeClr>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6FE1B4B-8BFB-E841-B955-C8F4EE3122B6}"/>
              </a:ext>
            </a:extLst>
          </p:cNvPr>
          <p:cNvSpPr txBox="1"/>
          <p:nvPr/>
        </p:nvSpPr>
        <p:spPr>
          <a:xfrm>
            <a:off x="5779166" y="4887760"/>
            <a:ext cx="2440141" cy="461665"/>
          </a:xfrm>
          <a:prstGeom prst="rect">
            <a:avLst/>
          </a:prstGeom>
          <a:noFill/>
        </p:spPr>
        <p:txBody>
          <a:bodyPr wrap="square">
            <a:spAutoFit/>
          </a:bodyPr>
          <a:lstStyle/>
          <a:p>
            <a:pPr algn="l" rtl="0"/>
            <a:r>
              <a:rPr lang="en-GB" sz="1200" i="0">
                <a:solidFill>
                  <a:schemeClr val="bg1"/>
                </a:solidFill>
                <a:effectLst/>
                <a:latin typeface="+mj-lt"/>
              </a:rPr>
              <a:t>AVG.</a:t>
            </a:r>
            <a:r>
              <a:rPr lang="en-GB" sz="1200" b="0" i="0">
                <a:solidFill>
                  <a:schemeClr val="bg1"/>
                </a:solidFill>
                <a:effectLst/>
                <a:latin typeface="+mj-lt"/>
              </a:rPr>
              <a:t> </a:t>
            </a:r>
            <a:r>
              <a:rPr lang="en-GB" sz="1200">
                <a:solidFill>
                  <a:schemeClr val="bg1"/>
                </a:solidFill>
                <a:latin typeface="+mj-lt"/>
              </a:rPr>
              <a:t>SHOT LENGTH </a:t>
            </a:r>
            <a:br>
              <a:rPr lang="en-GB" sz="1200">
                <a:solidFill>
                  <a:schemeClr val="bg1"/>
                </a:solidFill>
                <a:latin typeface="+mj-lt"/>
              </a:rPr>
            </a:br>
            <a:r>
              <a:rPr lang="en-GB" sz="1200" b="1">
                <a:solidFill>
                  <a:schemeClr val="bg1"/>
                </a:solidFill>
                <a:latin typeface="+mj-lt"/>
              </a:rPr>
              <a:t>(4-8 SEC)</a:t>
            </a:r>
            <a:endParaRPr lang="en-GB" sz="1200" b="1" i="0">
              <a:solidFill>
                <a:schemeClr val="bg1"/>
              </a:solidFill>
              <a:effectLst/>
              <a:latin typeface="+mj-lt"/>
            </a:endParaRPr>
          </a:p>
        </p:txBody>
      </p:sp>
      <p:cxnSp>
        <p:nvCxnSpPr>
          <p:cNvPr id="41" name="Straight Connector 40">
            <a:extLst>
              <a:ext uri="{FF2B5EF4-FFF2-40B4-BE49-F238E27FC236}">
                <a16:creationId xmlns:a16="http://schemas.microsoft.com/office/drawing/2014/main" id="{517ECA12-2E55-6647-A7C2-B66988757DE6}"/>
              </a:ext>
            </a:extLst>
          </p:cNvPr>
          <p:cNvCxnSpPr>
            <a:cxnSpLocks/>
          </p:cNvCxnSpPr>
          <p:nvPr/>
        </p:nvCxnSpPr>
        <p:spPr>
          <a:xfrm>
            <a:off x="5721110" y="5715228"/>
            <a:ext cx="2160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9705722-5A3D-4846-9EBB-3C3E71D1467E}"/>
              </a:ext>
            </a:extLst>
          </p:cNvPr>
          <p:cNvCxnSpPr/>
          <p:nvPr/>
        </p:nvCxnSpPr>
        <p:spPr>
          <a:xfrm>
            <a:off x="5404699" y="5279439"/>
            <a:ext cx="5400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97A15F0-DC52-6344-B8E2-4F6A8C4A5592}"/>
              </a:ext>
            </a:extLst>
          </p:cNvPr>
          <p:cNvCxnSpPr>
            <a:cxnSpLocks/>
          </p:cNvCxnSpPr>
          <p:nvPr/>
        </p:nvCxnSpPr>
        <p:spPr>
          <a:xfrm flipV="1">
            <a:off x="5934971" y="5295648"/>
            <a:ext cx="0" cy="429639"/>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440914F-22E9-0548-BD28-E0E10BE41A6E}"/>
              </a:ext>
            </a:extLst>
          </p:cNvPr>
          <p:cNvCxnSpPr>
            <a:cxnSpLocks/>
          </p:cNvCxnSpPr>
          <p:nvPr/>
        </p:nvCxnSpPr>
        <p:spPr>
          <a:xfrm>
            <a:off x="5922150" y="5511081"/>
            <a:ext cx="216000" cy="0"/>
          </a:xfrm>
          <a:prstGeom prst="line">
            <a:avLst/>
          </a:prstGeom>
          <a:ln w="1905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5" name="Graphic 44" descr="Right pointing backhand index">
            <a:extLst>
              <a:ext uri="{FF2B5EF4-FFF2-40B4-BE49-F238E27FC236}">
                <a16:creationId xmlns:a16="http://schemas.microsoft.com/office/drawing/2014/main" id="{011DB26B-6F7B-AC4D-BB0E-D8D6B2BE2A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73708" y="5278219"/>
            <a:ext cx="461617" cy="461617"/>
          </a:xfrm>
          <a:prstGeom prst="rect">
            <a:avLst/>
          </a:prstGeom>
        </p:spPr>
      </p:pic>
      <p:sp>
        <p:nvSpPr>
          <p:cNvPr id="9" name="Rectangle 8">
            <a:extLst>
              <a:ext uri="{FF2B5EF4-FFF2-40B4-BE49-F238E27FC236}">
                <a16:creationId xmlns:a16="http://schemas.microsoft.com/office/drawing/2014/main" id="{1F47B2BF-CB08-014A-A702-099523B742E3}"/>
              </a:ext>
            </a:extLst>
          </p:cNvPr>
          <p:cNvSpPr/>
          <p:nvPr/>
        </p:nvSpPr>
        <p:spPr>
          <a:xfrm>
            <a:off x="422618" y="6292312"/>
            <a:ext cx="3507900" cy="2634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b="1">
                <a:latin typeface="+mj-lt"/>
              </a:rPr>
              <a:t>+24% VTR</a:t>
            </a:r>
          </a:p>
        </p:txBody>
      </p:sp>
      <p:sp>
        <p:nvSpPr>
          <p:cNvPr id="47" name="Rectangle 46">
            <a:extLst>
              <a:ext uri="{FF2B5EF4-FFF2-40B4-BE49-F238E27FC236}">
                <a16:creationId xmlns:a16="http://schemas.microsoft.com/office/drawing/2014/main" id="{BA995448-DA45-5E42-962E-949269D9B83A}"/>
              </a:ext>
            </a:extLst>
          </p:cNvPr>
          <p:cNvSpPr/>
          <p:nvPr/>
        </p:nvSpPr>
        <p:spPr>
          <a:xfrm>
            <a:off x="4342050" y="6291055"/>
            <a:ext cx="3507900" cy="2634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b="1">
                <a:latin typeface="+mj-lt"/>
              </a:rPr>
              <a:t>+35% CTR</a:t>
            </a:r>
          </a:p>
        </p:txBody>
      </p:sp>
      <p:sp>
        <p:nvSpPr>
          <p:cNvPr id="48" name="Rectangle 47">
            <a:extLst>
              <a:ext uri="{FF2B5EF4-FFF2-40B4-BE49-F238E27FC236}">
                <a16:creationId xmlns:a16="http://schemas.microsoft.com/office/drawing/2014/main" id="{69302599-847B-AD4A-905C-CBB4A3BAE8DF}"/>
              </a:ext>
            </a:extLst>
          </p:cNvPr>
          <p:cNvSpPr/>
          <p:nvPr/>
        </p:nvSpPr>
        <p:spPr>
          <a:xfrm>
            <a:off x="8261482" y="6291054"/>
            <a:ext cx="3507900" cy="2634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b="1">
                <a:latin typeface="+mj-lt"/>
              </a:rPr>
              <a:t>+12% VTR</a:t>
            </a:r>
          </a:p>
        </p:txBody>
      </p:sp>
    </p:spTree>
    <p:extLst>
      <p:ext uri="{BB962C8B-B14F-4D97-AF65-F5344CB8AC3E}">
        <p14:creationId xmlns:p14="http://schemas.microsoft.com/office/powerpoint/2010/main" val="138263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8F98-59DA-DA4A-A092-CF20561B45E8}"/>
              </a:ext>
            </a:extLst>
          </p:cNvPr>
          <p:cNvSpPr>
            <a:spLocks noGrp="1"/>
          </p:cNvSpPr>
          <p:nvPr>
            <p:ph type="title"/>
          </p:nvPr>
        </p:nvSpPr>
        <p:spPr/>
        <p:txBody>
          <a:bodyPr/>
          <a:lstStyle/>
          <a:p>
            <a:r>
              <a:rPr lang="en-US"/>
              <a:t>Proposed o2 use cases</a:t>
            </a:r>
          </a:p>
        </p:txBody>
      </p:sp>
      <p:sp>
        <p:nvSpPr>
          <p:cNvPr id="3" name="Text Placeholder 2">
            <a:extLst>
              <a:ext uri="{FF2B5EF4-FFF2-40B4-BE49-F238E27FC236}">
                <a16:creationId xmlns:a16="http://schemas.microsoft.com/office/drawing/2014/main" id="{6BF9D78E-8374-2C4D-91B0-05697587A036}"/>
              </a:ext>
            </a:extLst>
          </p:cNvPr>
          <p:cNvSpPr>
            <a:spLocks noGrp="1"/>
          </p:cNvSpPr>
          <p:nvPr>
            <p:ph type="body" sz="quarter" idx="10"/>
          </p:nvPr>
        </p:nvSpPr>
        <p:spPr/>
        <p:txBody>
          <a:bodyPr/>
          <a:lstStyle/>
          <a:p>
            <a:r>
              <a:rPr lang="en-US"/>
              <a:t>03.</a:t>
            </a:r>
          </a:p>
        </p:txBody>
      </p:sp>
    </p:spTree>
    <p:extLst>
      <p:ext uri="{BB962C8B-B14F-4D97-AF65-F5344CB8AC3E}">
        <p14:creationId xmlns:p14="http://schemas.microsoft.com/office/powerpoint/2010/main" val="896603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2610B-A616-804B-A0D0-B84D711FB12C}"/>
              </a:ext>
            </a:extLst>
          </p:cNvPr>
          <p:cNvSpPr>
            <a:spLocks noGrp="1"/>
          </p:cNvSpPr>
          <p:nvPr>
            <p:ph type="title"/>
          </p:nvPr>
        </p:nvSpPr>
        <p:spPr>
          <a:xfrm>
            <a:off x="665999" y="668400"/>
            <a:ext cx="5430001" cy="1080000"/>
          </a:xfrm>
        </p:spPr>
        <p:txBody>
          <a:bodyPr anchor="t">
            <a:normAutofit/>
          </a:bodyPr>
          <a:lstStyle/>
          <a:p>
            <a:r>
              <a:rPr lang="en-US" err="1"/>
              <a:t>Kpi</a:t>
            </a:r>
            <a:r>
              <a:rPr lang="en-US" cap="none" err="1"/>
              <a:t>s</a:t>
            </a:r>
            <a:r>
              <a:rPr lang="en-US"/>
              <a:t> and outcomes</a:t>
            </a:r>
          </a:p>
        </p:txBody>
      </p:sp>
      <p:sp>
        <p:nvSpPr>
          <p:cNvPr id="5" name="Content Placeholder 4">
            <a:extLst>
              <a:ext uri="{FF2B5EF4-FFF2-40B4-BE49-F238E27FC236}">
                <a16:creationId xmlns:a16="http://schemas.microsoft.com/office/drawing/2014/main" id="{1DCCA06B-C2B7-D048-932F-C3A56D9BF3BA}"/>
              </a:ext>
            </a:extLst>
          </p:cNvPr>
          <p:cNvSpPr>
            <a:spLocks noGrp="1"/>
          </p:cNvSpPr>
          <p:nvPr>
            <p:ph idx="1"/>
          </p:nvPr>
        </p:nvSpPr>
        <p:spPr>
          <a:xfrm>
            <a:off x="666000" y="2245360"/>
            <a:ext cx="5430001" cy="3964940"/>
          </a:xfrm>
        </p:spPr>
        <p:txBody>
          <a:bodyPr anchor="t">
            <a:normAutofit/>
          </a:bodyPr>
          <a:lstStyle/>
          <a:p>
            <a:r>
              <a:rPr lang="en-US"/>
              <a:t>As with the KIA case study, recommend tracking success through </a:t>
            </a:r>
            <a:r>
              <a:rPr lang="en-US" b="1"/>
              <a:t>CTR</a:t>
            </a:r>
            <a:r>
              <a:rPr lang="en-US"/>
              <a:t> and </a:t>
            </a:r>
            <a:r>
              <a:rPr lang="en-US" b="1"/>
              <a:t>VTR</a:t>
            </a:r>
            <a:r>
              <a:rPr lang="en-US"/>
              <a:t> but also exploring other metrics like</a:t>
            </a:r>
          </a:p>
          <a:p>
            <a:pPr marL="285750" indent="-285750">
              <a:buFont typeface="Arial" panose="020B0604020202020204" pitchFamily="34" charset="0"/>
              <a:buChar char="•"/>
            </a:pPr>
            <a:r>
              <a:rPr lang="en-US"/>
              <a:t>Total watch time</a:t>
            </a:r>
          </a:p>
          <a:p>
            <a:pPr marL="285750" indent="-285750">
              <a:buFont typeface="Arial" panose="020B0604020202020204" pitchFamily="34" charset="0"/>
              <a:buChar char="•"/>
            </a:pPr>
            <a:r>
              <a:rPr lang="en-US"/>
              <a:t>Proportion of video watched</a:t>
            </a:r>
          </a:p>
          <a:p>
            <a:r>
              <a:rPr lang="en-US"/>
              <a:t>As well as determining the success of each feature, the Creative X tool can also assign an importance to each creative component</a:t>
            </a:r>
          </a:p>
          <a:p>
            <a:pPr marL="285750" indent="-285750">
              <a:buFont typeface="Arial" panose="020B0604020202020204" pitchFamily="34" charset="0"/>
              <a:buChar char="•"/>
            </a:pPr>
            <a:endParaRPr lang="en-US"/>
          </a:p>
        </p:txBody>
      </p:sp>
      <p:pic>
        <p:nvPicPr>
          <p:cNvPr id="7" name="Picture 6" descr="A picture containing grass, outdoor&#10;&#10;Description automatically generated">
            <a:extLst>
              <a:ext uri="{FF2B5EF4-FFF2-40B4-BE49-F238E27FC236}">
                <a16:creationId xmlns:a16="http://schemas.microsoft.com/office/drawing/2014/main" id="{636BE482-24F2-894B-82D5-EB00FAB30420}"/>
              </a:ext>
            </a:extLst>
          </p:cNvPr>
          <p:cNvPicPr>
            <a:picLocks noChangeAspect="1"/>
          </p:cNvPicPr>
          <p:nvPr/>
        </p:nvPicPr>
        <p:blipFill rotWithShape="1">
          <a:blip r:embed="rId3">
            <a:extLst>
              <a:ext uri="{28A0092B-C50C-407E-A947-70E740481C1C}">
                <a14:useLocalDpi xmlns:a14="http://schemas.microsoft.com/office/drawing/2010/main" val="0"/>
              </a:ext>
            </a:extLst>
          </a:blip>
          <a:srcRect l="47924" r="19271"/>
          <a:stretch/>
        </p:blipFill>
        <p:spPr>
          <a:xfrm>
            <a:off x="6335486" y="190500"/>
            <a:ext cx="5666014" cy="6477000"/>
          </a:xfrm>
          <a:prstGeom prst="rect">
            <a:avLst/>
          </a:prstGeom>
          <a:noFill/>
        </p:spPr>
      </p:pic>
    </p:spTree>
    <p:extLst>
      <p:ext uri="{BB962C8B-B14F-4D97-AF65-F5344CB8AC3E}">
        <p14:creationId xmlns:p14="http://schemas.microsoft.com/office/powerpoint/2010/main" val="90551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8B1C12D7-C101-2A40-A1A1-23B201256B07}"/>
              </a:ext>
            </a:extLst>
          </p:cNvPr>
          <p:cNvCxnSpPr>
            <a:stCxn id="7" idx="3"/>
            <a:endCxn id="19" idx="1"/>
          </p:cNvCxnSpPr>
          <p:nvPr/>
        </p:nvCxnSpPr>
        <p:spPr>
          <a:xfrm flipV="1">
            <a:off x="1732848" y="4950073"/>
            <a:ext cx="4897467" cy="3077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Pentagon 3">
            <a:extLst>
              <a:ext uri="{FF2B5EF4-FFF2-40B4-BE49-F238E27FC236}">
                <a16:creationId xmlns:a16="http://schemas.microsoft.com/office/drawing/2014/main" id="{C4F10054-EF6B-2144-BF4C-8BB1B5E43F6E}"/>
              </a:ext>
            </a:extLst>
          </p:cNvPr>
          <p:cNvSpPr/>
          <p:nvPr/>
        </p:nvSpPr>
        <p:spPr>
          <a:xfrm>
            <a:off x="461560" y="2762111"/>
            <a:ext cx="9829315" cy="666889"/>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2400" b="1">
                <a:solidFill>
                  <a:schemeClr val="accent4"/>
                </a:solidFill>
                <a:latin typeface="+mj-lt"/>
              </a:rPr>
              <a:t>DATA POOL</a:t>
            </a:r>
          </a:p>
        </p:txBody>
      </p:sp>
      <p:sp>
        <p:nvSpPr>
          <p:cNvPr id="7" name="TextBox 6">
            <a:extLst>
              <a:ext uri="{FF2B5EF4-FFF2-40B4-BE49-F238E27FC236}">
                <a16:creationId xmlns:a16="http://schemas.microsoft.com/office/drawing/2014/main" id="{2812D3D5-F331-CC4F-8812-9BB87EF82C77}"/>
              </a:ext>
            </a:extLst>
          </p:cNvPr>
          <p:cNvSpPr txBox="1"/>
          <p:nvPr/>
        </p:nvSpPr>
        <p:spPr>
          <a:xfrm>
            <a:off x="461560" y="4734629"/>
            <a:ext cx="1271288" cy="492443"/>
          </a:xfrm>
          <a:prstGeom prst="rect">
            <a:avLst/>
          </a:prstGeom>
          <a:solidFill>
            <a:schemeClr val="accent1"/>
          </a:solidFill>
        </p:spPr>
        <p:txBody>
          <a:bodyPr wrap="square" lIns="0" tIns="0" rIns="0" bIns="0" rtlCol="0">
            <a:spAutoFit/>
          </a:bodyPr>
          <a:lstStyle/>
          <a:p>
            <a:r>
              <a:rPr lang="en-US" sz="1600">
                <a:solidFill>
                  <a:schemeClr val="accent2"/>
                </a:solidFill>
              </a:rPr>
              <a:t>CAMPAIGN ROADMAP</a:t>
            </a:r>
          </a:p>
        </p:txBody>
      </p:sp>
      <p:sp>
        <p:nvSpPr>
          <p:cNvPr id="10" name="TextBox 9">
            <a:extLst>
              <a:ext uri="{FF2B5EF4-FFF2-40B4-BE49-F238E27FC236}">
                <a16:creationId xmlns:a16="http://schemas.microsoft.com/office/drawing/2014/main" id="{993EE841-D474-B84B-9B34-878E4FB4CCC5}"/>
              </a:ext>
            </a:extLst>
          </p:cNvPr>
          <p:cNvSpPr txBox="1"/>
          <p:nvPr/>
        </p:nvSpPr>
        <p:spPr>
          <a:xfrm>
            <a:off x="2328726" y="4734629"/>
            <a:ext cx="1271288" cy="430887"/>
          </a:xfrm>
          <a:prstGeom prst="rect">
            <a:avLst/>
          </a:prstGeom>
          <a:solidFill>
            <a:schemeClr val="accent1"/>
          </a:solidFill>
        </p:spPr>
        <p:txBody>
          <a:bodyPr wrap="square" lIns="0" tIns="0" rIns="0" bIns="0" rtlCol="0">
            <a:spAutoFit/>
          </a:bodyPr>
          <a:lstStyle/>
          <a:p>
            <a:pPr algn="ctr"/>
            <a:r>
              <a:rPr lang="en-US" sz="1400">
                <a:solidFill>
                  <a:schemeClr val="accent2"/>
                </a:solidFill>
              </a:rPr>
              <a:t>iPhone 12 release</a:t>
            </a:r>
          </a:p>
        </p:txBody>
      </p:sp>
      <p:sp>
        <p:nvSpPr>
          <p:cNvPr id="16" name="Striped Right Arrow 15">
            <a:extLst>
              <a:ext uri="{FF2B5EF4-FFF2-40B4-BE49-F238E27FC236}">
                <a16:creationId xmlns:a16="http://schemas.microsoft.com/office/drawing/2014/main" id="{01E7AE06-3EE8-AC48-B9D1-B0174CE90243}"/>
              </a:ext>
            </a:extLst>
          </p:cNvPr>
          <p:cNvSpPr/>
          <p:nvPr/>
        </p:nvSpPr>
        <p:spPr>
          <a:xfrm rot="16200000">
            <a:off x="2383355" y="3910600"/>
            <a:ext cx="1173122" cy="377219"/>
          </a:xfrm>
          <a:prstGeom prst="stripedRight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7" name="TextBox 16">
            <a:extLst>
              <a:ext uri="{FF2B5EF4-FFF2-40B4-BE49-F238E27FC236}">
                <a16:creationId xmlns:a16="http://schemas.microsoft.com/office/drawing/2014/main" id="{2013FC34-E40C-1148-9A74-D13F18753A82}"/>
              </a:ext>
            </a:extLst>
          </p:cNvPr>
          <p:cNvSpPr txBox="1"/>
          <p:nvPr/>
        </p:nvSpPr>
        <p:spPr>
          <a:xfrm>
            <a:off x="4625438" y="4843915"/>
            <a:ext cx="1271288" cy="215444"/>
          </a:xfrm>
          <a:prstGeom prst="rect">
            <a:avLst/>
          </a:prstGeom>
          <a:solidFill>
            <a:schemeClr val="accent1"/>
          </a:solidFill>
        </p:spPr>
        <p:txBody>
          <a:bodyPr wrap="square" lIns="0" tIns="0" rIns="0" bIns="0" rtlCol="0">
            <a:spAutoFit/>
          </a:bodyPr>
          <a:lstStyle/>
          <a:p>
            <a:pPr algn="ctr"/>
            <a:r>
              <a:rPr lang="en-US" sz="1400">
                <a:solidFill>
                  <a:schemeClr val="accent2"/>
                </a:solidFill>
              </a:rPr>
              <a:t>Black Friday</a:t>
            </a:r>
          </a:p>
        </p:txBody>
      </p:sp>
      <p:sp>
        <p:nvSpPr>
          <p:cNvPr id="18" name="Striped Right Arrow 17">
            <a:extLst>
              <a:ext uri="{FF2B5EF4-FFF2-40B4-BE49-F238E27FC236}">
                <a16:creationId xmlns:a16="http://schemas.microsoft.com/office/drawing/2014/main" id="{8C6327BA-7965-CE41-93CA-6DFB8BD12C42}"/>
              </a:ext>
            </a:extLst>
          </p:cNvPr>
          <p:cNvSpPr/>
          <p:nvPr/>
        </p:nvSpPr>
        <p:spPr>
          <a:xfrm rot="16200000">
            <a:off x="4674521" y="3910600"/>
            <a:ext cx="1173122" cy="377219"/>
          </a:xfrm>
          <a:prstGeom prst="stripedRight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19" name="TextBox 18">
            <a:extLst>
              <a:ext uri="{FF2B5EF4-FFF2-40B4-BE49-F238E27FC236}">
                <a16:creationId xmlns:a16="http://schemas.microsoft.com/office/drawing/2014/main" id="{F662776D-FA74-BF46-AE96-19DD42967D97}"/>
              </a:ext>
            </a:extLst>
          </p:cNvPr>
          <p:cNvSpPr txBox="1"/>
          <p:nvPr/>
        </p:nvSpPr>
        <p:spPr>
          <a:xfrm>
            <a:off x="6630315" y="4842351"/>
            <a:ext cx="1271288" cy="215444"/>
          </a:xfrm>
          <a:prstGeom prst="rect">
            <a:avLst/>
          </a:prstGeom>
          <a:solidFill>
            <a:schemeClr val="accent1"/>
          </a:solidFill>
        </p:spPr>
        <p:txBody>
          <a:bodyPr wrap="square" lIns="0" tIns="0" rIns="0" bIns="0" rtlCol="0">
            <a:spAutoFit/>
          </a:bodyPr>
          <a:lstStyle/>
          <a:p>
            <a:pPr algn="ctr"/>
            <a:r>
              <a:rPr lang="en-US" sz="1400">
                <a:solidFill>
                  <a:schemeClr val="accent2"/>
                </a:solidFill>
              </a:rPr>
              <a:t>Christmas</a:t>
            </a:r>
          </a:p>
        </p:txBody>
      </p:sp>
      <p:sp>
        <p:nvSpPr>
          <p:cNvPr id="20" name="Striped Right Arrow 19">
            <a:extLst>
              <a:ext uri="{FF2B5EF4-FFF2-40B4-BE49-F238E27FC236}">
                <a16:creationId xmlns:a16="http://schemas.microsoft.com/office/drawing/2014/main" id="{0B34549E-F142-BD4D-B008-296A6C41D304}"/>
              </a:ext>
            </a:extLst>
          </p:cNvPr>
          <p:cNvSpPr/>
          <p:nvPr/>
        </p:nvSpPr>
        <p:spPr>
          <a:xfrm rot="16200000">
            <a:off x="6679398" y="3910600"/>
            <a:ext cx="1173122" cy="377219"/>
          </a:xfrm>
          <a:prstGeom prst="stripedRight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22" name="Striped Right Arrow 21">
            <a:extLst>
              <a:ext uri="{FF2B5EF4-FFF2-40B4-BE49-F238E27FC236}">
                <a16:creationId xmlns:a16="http://schemas.microsoft.com/office/drawing/2014/main" id="{5F566CAD-96FA-5B41-AA6C-DA6E630C538B}"/>
              </a:ext>
            </a:extLst>
          </p:cNvPr>
          <p:cNvSpPr/>
          <p:nvPr/>
        </p:nvSpPr>
        <p:spPr>
          <a:xfrm rot="5400000">
            <a:off x="2472457" y="2059943"/>
            <a:ext cx="994916" cy="377219"/>
          </a:xfrm>
          <a:prstGeom prst="stripedRight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23" name="TextBox 22">
            <a:extLst>
              <a:ext uri="{FF2B5EF4-FFF2-40B4-BE49-F238E27FC236}">
                <a16:creationId xmlns:a16="http://schemas.microsoft.com/office/drawing/2014/main" id="{13ABF4BC-C9E9-7343-80D1-5E23BAA56EE1}"/>
              </a:ext>
            </a:extLst>
          </p:cNvPr>
          <p:cNvSpPr txBox="1"/>
          <p:nvPr/>
        </p:nvSpPr>
        <p:spPr>
          <a:xfrm>
            <a:off x="2439045" y="1209090"/>
            <a:ext cx="1050651" cy="215444"/>
          </a:xfrm>
          <a:prstGeom prst="rect">
            <a:avLst/>
          </a:prstGeom>
          <a:noFill/>
        </p:spPr>
        <p:txBody>
          <a:bodyPr wrap="square" lIns="0" tIns="0" rIns="0" bIns="0" rtlCol="0">
            <a:spAutoFit/>
          </a:bodyPr>
          <a:lstStyle/>
          <a:p>
            <a:pPr algn="ctr"/>
            <a:r>
              <a:rPr lang="en-US" sz="1400">
                <a:solidFill>
                  <a:schemeClr val="accent2"/>
                </a:solidFill>
              </a:rPr>
              <a:t>Facebook</a:t>
            </a:r>
          </a:p>
        </p:txBody>
      </p:sp>
      <p:sp>
        <p:nvSpPr>
          <p:cNvPr id="24" name="TextBox 23">
            <a:extLst>
              <a:ext uri="{FF2B5EF4-FFF2-40B4-BE49-F238E27FC236}">
                <a16:creationId xmlns:a16="http://schemas.microsoft.com/office/drawing/2014/main" id="{C542BE5C-B544-9748-93EC-8B8BF29034A6}"/>
              </a:ext>
            </a:extLst>
          </p:cNvPr>
          <p:cNvSpPr txBox="1"/>
          <p:nvPr/>
        </p:nvSpPr>
        <p:spPr>
          <a:xfrm>
            <a:off x="3151903" y="1517446"/>
            <a:ext cx="1050651" cy="215444"/>
          </a:xfrm>
          <a:prstGeom prst="rect">
            <a:avLst/>
          </a:prstGeom>
          <a:noFill/>
        </p:spPr>
        <p:txBody>
          <a:bodyPr wrap="square" lIns="0" tIns="0" rIns="0" bIns="0" rtlCol="0">
            <a:spAutoFit/>
          </a:bodyPr>
          <a:lstStyle/>
          <a:p>
            <a:pPr algn="ctr"/>
            <a:r>
              <a:rPr lang="en-US" sz="1400">
                <a:solidFill>
                  <a:schemeClr val="accent2"/>
                </a:solidFill>
              </a:rPr>
              <a:t>Snapchat</a:t>
            </a:r>
          </a:p>
        </p:txBody>
      </p:sp>
      <p:sp>
        <p:nvSpPr>
          <p:cNvPr id="25" name="TextBox 24">
            <a:extLst>
              <a:ext uri="{FF2B5EF4-FFF2-40B4-BE49-F238E27FC236}">
                <a16:creationId xmlns:a16="http://schemas.microsoft.com/office/drawing/2014/main" id="{06781E8C-D6DA-A44F-BFDC-F7DE895C6AFF}"/>
              </a:ext>
            </a:extLst>
          </p:cNvPr>
          <p:cNvSpPr txBox="1"/>
          <p:nvPr/>
        </p:nvSpPr>
        <p:spPr>
          <a:xfrm>
            <a:off x="3864761" y="1825802"/>
            <a:ext cx="1731404" cy="215444"/>
          </a:xfrm>
          <a:prstGeom prst="rect">
            <a:avLst/>
          </a:prstGeom>
          <a:noFill/>
        </p:spPr>
        <p:txBody>
          <a:bodyPr wrap="square" lIns="0" tIns="0" rIns="0" bIns="0" rtlCol="0">
            <a:spAutoFit/>
          </a:bodyPr>
          <a:lstStyle/>
          <a:p>
            <a:pPr algn="ctr"/>
            <a:r>
              <a:rPr lang="en-US" sz="1400">
                <a:solidFill>
                  <a:schemeClr val="accent2"/>
                </a:solidFill>
              </a:rPr>
              <a:t>Flashtalking/</a:t>
            </a:r>
            <a:r>
              <a:rPr lang="en-US" sz="1400" err="1">
                <a:solidFill>
                  <a:schemeClr val="accent2"/>
                </a:solidFill>
              </a:rPr>
              <a:t>Teads</a:t>
            </a:r>
            <a:endParaRPr lang="en-US" sz="1400">
              <a:solidFill>
                <a:schemeClr val="accent2"/>
              </a:solidFill>
            </a:endParaRPr>
          </a:p>
        </p:txBody>
      </p:sp>
      <p:sp>
        <p:nvSpPr>
          <p:cNvPr id="26" name="TextBox 25">
            <a:extLst>
              <a:ext uri="{FF2B5EF4-FFF2-40B4-BE49-F238E27FC236}">
                <a16:creationId xmlns:a16="http://schemas.microsoft.com/office/drawing/2014/main" id="{D3424F27-642A-2043-AA62-731FEBA8A221}"/>
              </a:ext>
            </a:extLst>
          </p:cNvPr>
          <p:cNvSpPr txBox="1"/>
          <p:nvPr/>
        </p:nvSpPr>
        <p:spPr>
          <a:xfrm>
            <a:off x="5258372" y="2134158"/>
            <a:ext cx="1075066" cy="215444"/>
          </a:xfrm>
          <a:prstGeom prst="rect">
            <a:avLst/>
          </a:prstGeom>
          <a:noFill/>
        </p:spPr>
        <p:txBody>
          <a:bodyPr wrap="square" lIns="0" tIns="0" rIns="0" bIns="0" rtlCol="0">
            <a:spAutoFit/>
          </a:bodyPr>
          <a:lstStyle/>
          <a:p>
            <a:pPr algn="ctr"/>
            <a:r>
              <a:rPr lang="en-US" sz="1400">
                <a:solidFill>
                  <a:schemeClr val="accent2"/>
                </a:solidFill>
              </a:rPr>
              <a:t>Instagram</a:t>
            </a:r>
          </a:p>
        </p:txBody>
      </p:sp>
      <p:sp>
        <p:nvSpPr>
          <p:cNvPr id="27" name="TextBox 26">
            <a:extLst>
              <a:ext uri="{FF2B5EF4-FFF2-40B4-BE49-F238E27FC236}">
                <a16:creationId xmlns:a16="http://schemas.microsoft.com/office/drawing/2014/main" id="{3B319539-F4F2-2C46-8688-EAAA1F3ED10C}"/>
              </a:ext>
            </a:extLst>
          </p:cNvPr>
          <p:cNvSpPr txBox="1"/>
          <p:nvPr/>
        </p:nvSpPr>
        <p:spPr>
          <a:xfrm>
            <a:off x="5995646" y="2442514"/>
            <a:ext cx="977333" cy="215444"/>
          </a:xfrm>
          <a:prstGeom prst="rect">
            <a:avLst/>
          </a:prstGeom>
          <a:noFill/>
        </p:spPr>
        <p:txBody>
          <a:bodyPr wrap="square" lIns="0" tIns="0" rIns="0" bIns="0" rtlCol="0">
            <a:spAutoFit/>
          </a:bodyPr>
          <a:lstStyle/>
          <a:p>
            <a:pPr algn="ctr"/>
            <a:r>
              <a:rPr lang="en-US" sz="1400">
                <a:solidFill>
                  <a:schemeClr val="accent2"/>
                </a:solidFill>
              </a:rPr>
              <a:t>YouTube</a:t>
            </a:r>
          </a:p>
        </p:txBody>
      </p:sp>
      <p:sp>
        <p:nvSpPr>
          <p:cNvPr id="28" name="TextBox 27">
            <a:extLst>
              <a:ext uri="{FF2B5EF4-FFF2-40B4-BE49-F238E27FC236}">
                <a16:creationId xmlns:a16="http://schemas.microsoft.com/office/drawing/2014/main" id="{0BBE48FA-B76B-A242-B06C-8CDFC0BDBE8E}"/>
              </a:ext>
            </a:extLst>
          </p:cNvPr>
          <p:cNvSpPr txBox="1"/>
          <p:nvPr/>
        </p:nvSpPr>
        <p:spPr>
          <a:xfrm>
            <a:off x="480022" y="1067713"/>
            <a:ext cx="1271288" cy="492443"/>
          </a:xfrm>
          <a:prstGeom prst="rect">
            <a:avLst/>
          </a:prstGeom>
          <a:noFill/>
        </p:spPr>
        <p:txBody>
          <a:bodyPr wrap="square" lIns="0" tIns="0" rIns="0" bIns="0" rtlCol="0">
            <a:spAutoFit/>
          </a:bodyPr>
          <a:lstStyle/>
          <a:p>
            <a:r>
              <a:rPr lang="en-US" sz="1600">
                <a:solidFill>
                  <a:schemeClr val="accent2"/>
                </a:solidFill>
              </a:rPr>
              <a:t>ONGOING ACTIVITY</a:t>
            </a:r>
          </a:p>
        </p:txBody>
      </p:sp>
      <p:sp>
        <p:nvSpPr>
          <p:cNvPr id="29" name="Striped Right Arrow 28">
            <a:extLst>
              <a:ext uri="{FF2B5EF4-FFF2-40B4-BE49-F238E27FC236}">
                <a16:creationId xmlns:a16="http://schemas.microsoft.com/office/drawing/2014/main" id="{2CDF4270-13C6-3F47-B027-FA9AA81FBF6F}"/>
              </a:ext>
            </a:extLst>
          </p:cNvPr>
          <p:cNvSpPr/>
          <p:nvPr/>
        </p:nvSpPr>
        <p:spPr>
          <a:xfrm rot="5400000">
            <a:off x="6768501" y="1971891"/>
            <a:ext cx="994916" cy="377219"/>
          </a:xfrm>
          <a:prstGeom prst="stripedRight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err="1"/>
          </a:p>
        </p:txBody>
      </p:sp>
      <p:sp>
        <p:nvSpPr>
          <p:cNvPr id="30" name="TextBox 29">
            <a:extLst>
              <a:ext uri="{FF2B5EF4-FFF2-40B4-BE49-F238E27FC236}">
                <a16:creationId xmlns:a16="http://schemas.microsoft.com/office/drawing/2014/main" id="{FEB6CB0C-11FF-664E-9526-1085A4756169}"/>
              </a:ext>
            </a:extLst>
          </p:cNvPr>
          <p:cNvSpPr txBox="1"/>
          <p:nvPr/>
        </p:nvSpPr>
        <p:spPr>
          <a:xfrm>
            <a:off x="7178085" y="911667"/>
            <a:ext cx="3112790" cy="637849"/>
          </a:xfrm>
          <a:prstGeom prst="rect">
            <a:avLst/>
          </a:prstGeom>
          <a:solidFill>
            <a:schemeClr val="accent4"/>
          </a:solidFill>
        </p:spPr>
        <p:txBody>
          <a:bodyPr wrap="square" lIns="180000" tIns="72000" rIns="180000" bIns="72000" rtlCol="0" anchor="ctr">
            <a:spAutoFit/>
          </a:bodyPr>
          <a:lstStyle/>
          <a:p>
            <a:pPr algn="ctr"/>
            <a:r>
              <a:rPr lang="en-US" sz="1600">
                <a:solidFill>
                  <a:schemeClr val="accent1"/>
                </a:solidFill>
              </a:rPr>
              <a:t>Continuous upload of ongoing activity to fuel the data pool </a:t>
            </a:r>
          </a:p>
        </p:txBody>
      </p:sp>
      <p:sp>
        <p:nvSpPr>
          <p:cNvPr id="31" name="TextBox 30">
            <a:extLst>
              <a:ext uri="{FF2B5EF4-FFF2-40B4-BE49-F238E27FC236}">
                <a16:creationId xmlns:a16="http://schemas.microsoft.com/office/drawing/2014/main" id="{5298D806-6874-F646-86AE-F04121AEC2A5}"/>
              </a:ext>
            </a:extLst>
          </p:cNvPr>
          <p:cNvSpPr txBox="1"/>
          <p:nvPr/>
        </p:nvSpPr>
        <p:spPr>
          <a:xfrm>
            <a:off x="1732848" y="5551234"/>
            <a:ext cx="6729228" cy="884070"/>
          </a:xfrm>
          <a:prstGeom prst="rect">
            <a:avLst/>
          </a:prstGeom>
          <a:solidFill>
            <a:schemeClr val="accent4"/>
          </a:solidFill>
        </p:spPr>
        <p:txBody>
          <a:bodyPr wrap="square" lIns="180000" tIns="72000" rIns="180000" bIns="72000" rtlCol="0" anchor="ctr">
            <a:spAutoFit/>
          </a:bodyPr>
          <a:lstStyle/>
          <a:p>
            <a:pPr algn="ctr"/>
            <a:r>
              <a:rPr lang="en-US" sz="1600">
                <a:solidFill>
                  <a:schemeClr val="accent1"/>
                </a:solidFill>
              </a:rPr>
              <a:t>Combination of brand and offer campaigns contribute to creative design principles, and providing campaign specific results if sufficient data</a:t>
            </a:r>
          </a:p>
        </p:txBody>
      </p:sp>
      <p:sp>
        <p:nvSpPr>
          <p:cNvPr id="32" name="TextBox 31">
            <a:extLst>
              <a:ext uri="{FF2B5EF4-FFF2-40B4-BE49-F238E27FC236}">
                <a16:creationId xmlns:a16="http://schemas.microsoft.com/office/drawing/2014/main" id="{675E1CD8-0C85-1746-A526-1BBFE9045CD4}"/>
              </a:ext>
            </a:extLst>
          </p:cNvPr>
          <p:cNvSpPr txBox="1"/>
          <p:nvPr/>
        </p:nvSpPr>
        <p:spPr>
          <a:xfrm>
            <a:off x="8710048" y="5550218"/>
            <a:ext cx="2981007" cy="884070"/>
          </a:xfrm>
          <a:prstGeom prst="rect">
            <a:avLst/>
          </a:prstGeom>
          <a:solidFill>
            <a:schemeClr val="accent4"/>
          </a:solidFill>
        </p:spPr>
        <p:txBody>
          <a:bodyPr wrap="square" lIns="180000" tIns="72000" rIns="180000" bIns="72000" rtlCol="0" anchor="ctr">
            <a:spAutoFit/>
          </a:bodyPr>
          <a:lstStyle/>
          <a:p>
            <a:pPr algn="ctr"/>
            <a:r>
              <a:rPr lang="en-US" sz="1600">
                <a:solidFill>
                  <a:schemeClr val="accent1"/>
                </a:solidFill>
              </a:rPr>
              <a:t>12+ months of data collection will allow for seasonal comparisons</a:t>
            </a:r>
          </a:p>
        </p:txBody>
      </p:sp>
      <p:sp>
        <p:nvSpPr>
          <p:cNvPr id="33" name="TextBox 32">
            <a:extLst>
              <a:ext uri="{FF2B5EF4-FFF2-40B4-BE49-F238E27FC236}">
                <a16:creationId xmlns:a16="http://schemas.microsoft.com/office/drawing/2014/main" id="{B014C2B4-2788-6449-A0A9-13E7CB6164A9}"/>
              </a:ext>
            </a:extLst>
          </p:cNvPr>
          <p:cNvSpPr txBox="1"/>
          <p:nvPr/>
        </p:nvSpPr>
        <p:spPr>
          <a:xfrm>
            <a:off x="10496805" y="2321816"/>
            <a:ext cx="1271288" cy="1231106"/>
          </a:xfrm>
          <a:prstGeom prst="rect">
            <a:avLst/>
          </a:prstGeom>
          <a:noFill/>
        </p:spPr>
        <p:txBody>
          <a:bodyPr wrap="square" lIns="0" tIns="0" rIns="0" bIns="0" rtlCol="0">
            <a:spAutoFit/>
          </a:bodyPr>
          <a:lstStyle/>
          <a:p>
            <a:r>
              <a:rPr lang="en-US" sz="1600">
                <a:solidFill>
                  <a:schemeClr val="accent2"/>
                </a:solidFill>
              </a:rPr>
              <a:t>CREATIVE DESIGN PRINCIPLES</a:t>
            </a:r>
          </a:p>
          <a:p>
            <a:pPr algn="ctr"/>
            <a:r>
              <a:rPr lang="en-US" sz="1600">
                <a:solidFill>
                  <a:schemeClr val="accent2"/>
                </a:solidFill>
              </a:rPr>
              <a:t>+</a:t>
            </a:r>
          </a:p>
          <a:p>
            <a:endParaRPr lang="en-US" sz="1600">
              <a:solidFill>
                <a:schemeClr val="accent2"/>
              </a:solidFill>
            </a:endParaRPr>
          </a:p>
        </p:txBody>
      </p:sp>
      <p:cxnSp>
        <p:nvCxnSpPr>
          <p:cNvPr id="38" name="Straight Connector 37">
            <a:extLst>
              <a:ext uri="{FF2B5EF4-FFF2-40B4-BE49-F238E27FC236}">
                <a16:creationId xmlns:a16="http://schemas.microsoft.com/office/drawing/2014/main" id="{342B1EC2-9939-CA4C-8E67-C5209390BC7E}"/>
              </a:ext>
            </a:extLst>
          </p:cNvPr>
          <p:cNvCxnSpPr>
            <a:cxnSpLocks/>
            <a:stCxn id="28" idx="3"/>
            <a:endCxn id="23" idx="1"/>
          </p:cNvCxnSpPr>
          <p:nvPr/>
        </p:nvCxnSpPr>
        <p:spPr>
          <a:xfrm>
            <a:off x="1751310" y="1313935"/>
            <a:ext cx="687735" cy="287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C1DA7C-3C6D-8548-83B9-73FD7A5CFFF1}"/>
              </a:ext>
            </a:extLst>
          </p:cNvPr>
          <p:cNvCxnSpPr>
            <a:cxnSpLocks/>
          </p:cNvCxnSpPr>
          <p:nvPr/>
        </p:nvCxnSpPr>
        <p:spPr>
          <a:xfrm>
            <a:off x="3269027" y="1422566"/>
            <a:ext cx="1" cy="127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A48EB57-26E2-8C45-AA8D-12D3F20268EB}"/>
              </a:ext>
            </a:extLst>
          </p:cNvPr>
          <p:cNvCxnSpPr>
            <a:cxnSpLocks/>
          </p:cNvCxnSpPr>
          <p:nvPr/>
        </p:nvCxnSpPr>
        <p:spPr>
          <a:xfrm>
            <a:off x="3948368" y="1729947"/>
            <a:ext cx="1" cy="127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8BA6898-E878-FF42-9D00-034188C6F3E8}"/>
              </a:ext>
            </a:extLst>
          </p:cNvPr>
          <p:cNvCxnSpPr>
            <a:cxnSpLocks/>
          </p:cNvCxnSpPr>
          <p:nvPr/>
        </p:nvCxnSpPr>
        <p:spPr>
          <a:xfrm>
            <a:off x="5325131" y="2068324"/>
            <a:ext cx="1" cy="127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43F5F95-1F66-B54A-A2E0-F64023455BBD}"/>
              </a:ext>
            </a:extLst>
          </p:cNvPr>
          <p:cNvCxnSpPr>
            <a:cxnSpLocks/>
          </p:cNvCxnSpPr>
          <p:nvPr/>
        </p:nvCxnSpPr>
        <p:spPr>
          <a:xfrm>
            <a:off x="6112962" y="2344709"/>
            <a:ext cx="1" cy="127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63B0CC9-4CC2-A943-A9DD-5E1B1ECC9B8D}"/>
              </a:ext>
            </a:extLst>
          </p:cNvPr>
          <p:cNvSpPr txBox="1"/>
          <p:nvPr/>
        </p:nvSpPr>
        <p:spPr>
          <a:xfrm>
            <a:off x="10496805" y="3313160"/>
            <a:ext cx="1271288" cy="492443"/>
          </a:xfrm>
          <a:prstGeom prst="rect">
            <a:avLst/>
          </a:prstGeom>
          <a:noFill/>
        </p:spPr>
        <p:txBody>
          <a:bodyPr wrap="square" lIns="0" tIns="0" rIns="0" bIns="0" rtlCol="0">
            <a:spAutoFit/>
          </a:bodyPr>
          <a:lstStyle/>
          <a:p>
            <a:r>
              <a:rPr lang="en-US" sz="1600">
                <a:solidFill>
                  <a:schemeClr val="accent2"/>
                </a:solidFill>
              </a:rPr>
              <a:t>DCO enhancement</a:t>
            </a:r>
          </a:p>
        </p:txBody>
      </p:sp>
    </p:spTree>
    <p:extLst>
      <p:ext uri="{BB962C8B-B14F-4D97-AF65-F5344CB8AC3E}">
        <p14:creationId xmlns:p14="http://schemas.microsoft.com/office/powerpoint/2010/main" val="1399473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triped Right Arrow 38">
            <a:extLst>
              <a:ext uri="{FF2B5EF4-FFF2-40B4-BE49-F238E27FC236}">
                <a16:creationId xmlns:a16="http://schemas.microsoft.com/office/drawing/2014/main" id="{44CAA108-39C1-7246-9758-BDCE2B8367AA}"/>
              </a:ext>
            </a:extLst>
          </p:cNvPr>
          <p:cNvSpPr/>
          <p:nvPr/>
        </p:nvSpPr>
        <p:spPr>
          <a:xfrm rot="16200000">
            <a:off x="2446892" y="5554227"/>
            <a:ext cx="851874" cy="120194"/>
          </a:xfrm>
          <a:prstGeom prst="stripedRightArrow">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dirty="0" err="1"/>
          </a:p>
        </p:txBody>
      </p:sp>
      <p:sp>
        <p:nvSpPr>
          <p:cNvPr id="41" name="Striped Right Arrow 40">
            <a:extLst>
              <a:ext uri="{FF2B5EF4-FFF2-40B4-BE49-F238E27FC236}">
                <a16:creationId xmlns:a16="http://schemas.microsoft.com/office/drawing/2014/main" id="{DDEAD9FE-5DB9-4642-8793-D021D3FF1B08}"/>
              </a:ext>
            </a:extLst>
          </p:cNvPr>
          <p:cNvSpPr/>
          <p:nvPr/>
        </p:nvSpPr>
        <p:spPr>
          <a:xfrm rot="16200000">
            <a:off x="4738058" y="5554226"/>
            <a:ext cx="851875" cy="120194"/>
          </a:xfrm>
          <a:prstGeom prst="stripedRightArrow">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dirty="0" err="1"/>
          </a:p>
        </p:txBody>
      </p:sp>
      <p:sp>
        <p:nvSpPr>
          <p:cNvPr id="43" name="Striped Right Arrow 42">
            <a:extLst>
              <a:ext uri="{FF2B5EF4-FFF2-40B4-BE49-F238E27FC236}">
                <a16:creationId xmlns:a16="http://schemas.microsoft.com/office/drawing/2014/main" id="{71E1BDF4-7B13-E749-B17C-393D4F462E24}"/>
              </a:ext>
            </a:extLst>
          </p:cNvPr>
          <p:cNvSpPr/>
          <p:nvPr/>
        </p:nvSpPr>
        <p:spPr>
          <a:xfrm rot="16200000">
            <a:off x="6742934" y="5554225"/>
            <a:ext cx="851877" cy="120194"/>
          </a:xfrm>
          <a:prstGeom prst="stripedRightArrow">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dirty="0" err="1"/>
          </a:p>
        </p:txBody>
      </p:sp>
      <p:cxnSp>
        <p:nvCxnSpPr>
          <p:cNvPr id="29" name="Straight Connector 28">
            <a:extLst>
              <a:ext uri="{FF2B5EF4-FFF2-40B4-BE49-F238E27FC236}">
                <a16:creationId xmlns:a16="http://schemas.microsoft.com/office/drawing/2014/main" id="{0EE59D78-3A26-A54D-A43E-3F064DB61C75}"/>
              </a:ext>
            </a:extLst>
          </p:cNvPr>
          <p:cNvCxnSpPr>
            <a:stCxn id="31" idx="2"/>
          </p:cNvCxnSpPr>
          <p:nvPr/>
        </p:nvCxnSpPr>
        <p:spPr>
          <a:xfrm flipH="1" flipV="1">
            <a:off x="9541634" y="2463524"/>
            <a:ext cx="1" cy="9079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F1EFEE9-E2F0-9D44-AA16-7DD03F5934ED}"/>
              </a:ext>
            </a:extLst>
          </p:cNvPr>
          <p:cNvSpPr>
            <a:spLocks noGrp="1"/>
          </p:cNvSpPr>
          <p:nvPr>
            <p:ph type="title"/>
          </p:nvPr>
        </p:nvSpPr>
        <p:spPr/>
        <p:txBody>
          <a:bodyPr/>
          <a:lstStyle/>
          <a:p>
            <a:r>
              <a:rPr lang="en-US" dirty="0"/>
              <a:t>Wider content automation </a:t>
            </a:r>
          </a:p>
        </p:txBody>
      </p:sp>
      <p:sp>
        <p:nvSpPr>
          <p:cNvPr id="3" name="Right Arrow 2">
            <a:extLst>
              <a:ext uri="{FF2B5EF4-FFF2-40B4-BE49-F238E27FC236}">
                <a16:creationId xmlns:a16="http://schemas.microsoft.com/office/drawing/2014/main" id="{9B14351B-20C1-3646-83B2-86CF09267397}"/>
              </a:ext>
            </a:extLst>
          </p:cNvPr>
          <p:cNvSpPr/>
          <p:nvPr/>
        </p:nvSpPr>
        <p:spPr>
          <a:xfrm>
            <a:off x="1602195" y="4735872"/>
            <a:ext cx="9577951" cy="56481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dirty="0">
                <a:solidFill>
                  <a:schemeClr val="accent1"/>
                </a:solidFill>
              </a:rPr>
              <a:t>DCO over time</a:t>
            </a:r>
          </a:p>
        </p:txBody>
      </p:sp>
      <p:sp>
        <p:nvSpPr>
          <p:cNvPr id="4" name="TextBox 3">
            <a:extLst>
              <a:ext uri="{FF2B5EF4-FFF2-40B4-BE49-F238E27FC236}">
                <a16:creationId xmlns:a16="http://schemas.microsoft.com/office/drawing/2014/main" id="{964E9907-F9BA-454B-96C8-7B98263F032F}"/>
              </a:ext>
            </a:extLst>
          </p:cNvPr>
          <p:cNvSpPr txBox="1"/>
          <p:nvPr/>
        </p:nvSpPr>
        <p:spPr>
          <a:xfrm>
            <a:off x="1635761" y="5381241"/>
            <a:ext cx="9577951" cy="514738"/>
          </a:xfrm>
          <a:prstGeom prst="rect">
            <a:avLst/>
          </a:prstGeom>
          <a:solidFill>
            <a:schemeClr val="accent4"/>
          </a:solidFill>
        </p:spPr>
        <p:txBody>
          <a:bodyPr wrap="square" lIns="180000" tIns="72000" rIns="180000" bIns="72000" rtlCol="0" anchor="ctr">
            <a:spAutoFit/>
          </a:bodyPr>
          <a:lstStyle/>
          <a:p>
            <a:pPr algn="ctr"/>
            <a:r>
              <a:rPr lang="en-US" sz="1200" dirty="0">
                <a:solidFill>
                  <a:schemeClr val="accent1"/>
                </a:solidFill>
              </a:rPr>
              <a:t>As with Creative X, DCO is always on; with DCO working to generate the optimal ad per audience group. At points of creative refresh, new assets will be introduced.</a:t>
            </a:r>
          </a:p>
        </p:txBody>
      </p:sp>
      <p:sp>
        <p:nvSpPr>
          <p:cNvPr id="10" name="TextBox 9">
            <a:extLst>
              <a:ext uri="{FF2B5EF4-FFF2-40B4-BE49-F238E27FC236}">
                <a16:creationId xmlns:a16="http://schemas.microsoft.com/office/drawing/2014/main" id="{98049071-472E-054D-9C45-974C403015DA}"/>
              </a:ext>
            </a:extLst>
          </p:cNvPr>
          <p:cNvSpPr txBox="1"/>
          <p:nvPr/>
        </p:nvSpPr>
        <p:spPr>
          <a:xfrm>
            <a:off x="364473" y="2900743"/>
            <a:ext cx="1271288" cy="1969770"/>
          </a:xfrm>
          <a:prstGeom prst="rect">
            <a:avLst/>
          </a:prstGeom>
          <a:noFill/>
        </p:spPr>
        <p:txBody>
          <a:bodyPr wrap="square" lIns="0" tIns="0" rIns="0" bIns="0" rtlCol="0">
            <a:spAutoFit/>
          </a:bodyPr>
          <a:lstStyle/>
          <a:p>
            <a:r>
              <a:rPr lang="en-US" sz="1600" dirty="0">
                <a:solidFill>
                  <a:schemeClr val="accent2"/>
                </a:solidFill>
              </a:rPr>
              <a:t>ONGOING ACTIVITY</a:t>
            </a:r>
          </a:p>
          <a:p>
            <a:r>
              <a:rPr lang="en-US" sz="1600" dirty="0">
                <a:solidFill>
                  <a:schemeClr val="accent2"/>
                </a:solidFill>
              </a:rPr>
              <a:t>e.g.</a:t>
            </a:r>
          </a:p>
          <a:p>
            <a:r>
              <a:rPr lang="en-US" sz="1600" dirty="0">
                <a:solidFill>
                  <a:schemeClr val="accent2"/>
                </a:solidFill>
              </a:rPr>
              <a:t>Instagram, Facebook, </a:t>
            </a:r>
            <a:r>
              <a:rPr lang="en-US" sz="1600" dirty="0" err="1">
                <a:solidFill>
                  <a:schemeClr val="accent2"/>
                </a:solidFill>
              </a:rPr>
              <a:t>Youtube</a:t>
            </a:r>
            <a:r>
              <a:rPr lang="en-US" sz="1600" dirty="0">
                <a:solidFill>
                  <a:schemeClr val="accent2"/>
                </a:solidFill>
              </a:rPr>
              <a:t>, Snapchat </a:t>
            </a:r>
          </a:p>
          <a:p>
            <a:r>
              <a:rPr lang="en-US" sz="1600" dirty="0">
                <a:solidFill>
                  <a:schemeClr val="accent2"/>
                </a:solidFill>
              </a:rPr>
              <a:t>etc.</a:t>
            </a:r>
          </a:p>
        </p:txBody>
      </p:sp>
      <p:sp>
        <p:nvSpPr>
          <p:cNvPr id="16" name="Striped Right Arrow 15">
            <a:extLst>
              <a:ext uri="{FF2B5EF4-FFF2-40B4-BE49-F238E27FC236}">
                <a16:creationId xmlns:a16="http://schemas.microsoft.com/office/drawing/2014/main" id="{5E8C8A41-D276-D24A-832E-999A66218067}"/>
              </a:ext>
            </a:extLst>
          </p:cNvPr>
          <p:cNvSpPr/>
          <p:nvPr/>
        </p:nvSpPr>
        <p:spPr>
          <a:xfrm rot="5400000">
            <a:off x="4058774" y="4226176"/>
            <a:ext cx="884072" cy="247259"/>
          </a:xfrm>
          <a:prstGeom prst="stripedRight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dirty="0" err="1"/>
          </a:p>
        </p:txBody>
      </p:sp>
      <p:sp>
        <p:nvSpPr>
          <p:cNvPr id="17" name="TextBox 16">
            <a:extLst>
              <a:ext uri="{FF2B5EF4-FFF2-40B4-BE49-F238E27FC236}">
                <a16:creationId xmlns:a16="http://schemas.microsoft.com/office/drawing/2014/main" id="{C51BC08B-D028-CE42-A4E5-4C44650F5583}"/>
              </a:ext>
            </a:extLst>
          </p:cNvPr>
          <p:cNvSpPr txBox="1"/>
          <p:nvPr/>
        </p:nvSpPr>
        <p:spPr>
          <a:xfrm>
            <a:off x="4748366" y="3895355"/>
            <a:ext cx="1139051" cy="884070"/>
          </a:xfrm>
          <a:prstGeom prst="rect">
            <a:avLst/>
          </a:prstGeom>
          <a:solidFill>
            <a:schemeClr val="accent3"/>
          </a:solidFill>
        </p:spPr>
        <p:txBody>
          <a:bodyPr wrap="square" lIns="180000" tIns="72000" rIns="180000" bIns="72000" rtlCol="0" anchor="ctr">
            <a:spAutoFit/>
          </a:bodyPr>
          <a:lstStyle/>
          <a:p>
            <a:pPr algn="ctr"/>
            <a:r>
              <a:rPr lang="en-US" sz="1200" dirty="0">
                <a:solidFill>
                  <a:schemeClr val="accent1"/>
                </a:solidFill>
              </a:rPr>
              <a:t>Point of creative asset refresh</a:t>
            </a:r>
          </a:p>
        </p:txBody>
      </p:sp>
      <p:sp>
        <p:nvSpPr>
          <p:cNvPr id="18" name="Striped Right Arrow 17">
            <a:extLst>
              <a:ext uri="{FF2B5EF4-FFF2-40B4-BE49-F238E27FC236}">
                <a16:creationId xmlns:a16="http://schemas.microsoft.com/office/drawing/2014/main" id="{2328B34E-CF78-A64C-AE65-A75616322AD6}"/>
              </a:ext>
            </a:extLst>
          </p:cNvPr>
          <p:cNvSpPr/>
          <p:nvPr/>
        </p:nvSpPr>
        <p:spPr>
          <a:xfrm rot="5400000">
            <a:off x="7378014" y="4226176"/>
            <a:ext cx="884073" cy="247259"/>
          </a:xfrm>
          <a:prstGeom prst="stripedRight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dirty="0" err="1"/>
          </a:p>
        </p:txBody>
      </p:sp>
      <p:sp>
        <p:nvSpPr>
          <p:cNvPr id="19" name="TextBox 18">
            <a:extLst>
              <a:ext uri="{FF2B5EF4-FFF2-40B4-BE49-F238E27FC236}">
                <a16:creationId xmlns:a16="http://schemas.microsoft.com/office/drawing/2014/main" id="{DF971BAF-E7D4-6940-BD4D-4A590BAC6D6F}"/>
              </a:ext>
            </a:extLst>
          </p:cNvPr>
          <p:cNvSpPr txBox="1"/>
          <p:nvPr/>
        </p:nvSpPr>
        <p:spPr>
          <a:xfrm>
            <a:off x="8067607" y="3895355"/>
            <a:ext cx="1139051" cy="884070"/>
          </a:xfrm>
          <a:prstGeom prst="rect">
            <a:avLst/>
          </a:prstGeom>
          <a:solidFill>
            <a:schemeClr val="accent3"/>
          </a:solidFill>
        </p:spPr>
        <p:txBody>
          <a:bodyPr wrap="square" lIns="180000" tIns="72000" rIns="180000" bIns="72000" rtlCol="0" anchor="ctr">
            <a:spAutoFit/>
          </a:bodyPr>
          <a:lstStyle/>
          <a:p>
            <a:pPr algn="ctr"/>
            <a:r>
              <a:rPr lang="en-US" sz="1200" dirty="0">
                <a:solidFill>
                  <a:schemeClr val="accent1"/>
                </a:solidFill>
              </a:rPr>
              <a:t>Point of creative asset refresh</a:t>
            </a:r>
          </a:p>
        </p:txBody>
      </p:sp>
      <p:cxnSp>
        <p:nvCxnSpPr>
          <p:cNvPr id="24" name="Straight Connector 23">
            <a:extLst>
              <a:ext uri="{FF2B5EF4-FFF2-40B4-BE49-F238E27FC236}">
                <a16:creationId xmlns:a16="http://schemas.microsoft.com/office/drawing/2014/main" id="{72F3769D-4B5B-824A-9D2E-2AB4927A54D5}"/>
              </a:ext>
            </a:extLst>
          </p:cNvPr>
          <p:cNvCxnSpPr>
            <a:stCxn id="21" idx="2"/>
          </p:cNvCxnSpPr>
          <p:nvPr/>
        </p:nvCxnSpPr>
        <p:spPr>
          <a:xfrm flipH="1" flipV="1">
            <a:off x="6222392" y="2441151"/>
            <a:ext cx="1" cy="9079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ight Brace 19">
            <a:extLst>
              <a:ext uri="{FF2B5EF4-FFF2-40B4-BE49-F238E27FC236}">
                <a16:creationId xmlns:a16="http://schemas.microsoft.com/office/drawing/2014/main" id="{02F28CA5-1137-1D40-BC6D-0FB12B7F8471}"/>
              </a:ext>
            </a:extLst>
          </p:cNvPr>
          <p:cNvSpPr/>
          <p:nvPr/>
        </p:nvSpPr>
        <p:spPr>
          <a:xfrm rot="16200000">
            <a:off x="6093258" y="2084106"/>
            <a:ext cx="258271" cy="2948055"/>
          </a:xfrm>
          <a:prstGeom prst="rightBrace">
            <a:avLst/>
          </a:prstGeom>
          <a:noFill/>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a:extLst>
              <a:ext uri="{FF2B5EF4-FFF2-40B4-BE49-F238E27FC236}">
                <a16:creationId xmlns:a16="http://schemas.microsoft.com/office/drawing/2014/main" id="{D87DDD87-215B-CE45-BFFE-F7A04371F45D}"/>
              </a:ext>
            </a:extLst>
          </p:cNvPr>
          <p:cNvSpPr txBox="1"/>
          <p:nvPr/>
        </p:nvSpPr>
        <p:spPr>
          <a:xfrm>
            <a:off x="4748365" y="2834409"/>
            <a:ext cx="2948055" cy="514738"/>
          </a:xfrm>
          <a:prstGeom prst="rect">
            <a:avLst/>
          </a:prstGeom>
          <a:solidFill>
            <a:schemeClr val="accent3"/>
          </a:solidFill>
        </p:spPr>
        <p:txBody>
          <a:bodyPr wrap="square" lIns="180000" tIns="72000" rIns="180000" bIns="72000" rtlCol="0" anchor="ctr">
            <a:spAutoFit/>
          </a:bodyPr>
          <a:lstStyle/>
          <a:p>
            <a:pPr algn="ctr"/>
            <a:r>
              <a:rPr lang="en-US" sz="1200" dirty="0">
                <a:solidFill>
                  <a:schemeClr val="accent1"/>
                </a:solidFill>
              </a:rPr>
              <a:t>New learning phase for Creative X algorithm</a:t>
            </a:r>
          </a:p>
        </p:txBody>
      </p:sp>
      <p:sp>
        <p:nvSpPr>
          <p:cNvPr id="22" name="Pentagon 21">
            <a:extLst>
              <a:ext uri="{FF2B5EF4-FFF2-40B4-BE49-F238E27FC236}">
                <a16:creationId xmlns:a16="http://schemas.microsoft.com/office/drawing/2014/main" id="{3DAE3FF9-3D36-3647-A8C2-01AE992672F2}"/>
              </a:ext>
            </a:extLst>
          </p:cNvPr>
          <p:cNvSpPr/>
          <p:nvPr/>
        </p:nvSpPr>
        <p:spPr>
          <a:xfrm>
            <a:off x="1682684" y="2264485"/>
            <a:ext cx="9538088" cy="35333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600" dirty="0">
                <a:solidFill>
                  <a:schemeClr val="accent1"/>
                </a:solidFill>
                <a:latin typeface="+mj-lt"/>
              </a:rPr>
              <a:t>Creative X Data pool</a:t>
            </a:r>
          </a:p>
        </p:txBody>
      </p:sp>
      <p:cxnSp>
        <p:nvCxnSpPr>
          <p:cNvPr id="27" name="Straight Connector 26">
            <a:extLst>
              <a:ext uri="{FF2B5EF4-FFF2-40B4-BE49-F238E27FC236}">
                <a16:creationId xmlns:a16="http://schemas.microsoft.com/office/drawing/2014/main" id="{D765795A-36B7-F741-8FAF-65558B2ED070}"/>
              </a:ext>
            </a:extLst>
          </p:cNvPr>
          <p:cNvCxnSpPr>
            <a:cxnSpLocks/>
          </p:cNvCxnSpPr>
          <p:nvPr/>
        </p:nvCxnSpPr>
        <p:spPr>
          <a:xfrm>
            <a:off x="1453032" y="2455509"/>
            <a:ext cx="0" cy="233633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Right Brace 29">
            <a:extLst>
              <a:ext uri="{FF2B5EF4-FFF2-40B4-BE49-F238E27FC236}">
                <a16:creationId xmlns:a16="http://schemas.microsoft.com/office/drawing/2014/main" id="{092A83D5-5839-B244-8970-379EA43B33A1}"/>
              </a:ext>
            </a:extLst>
          </p:cNvPr>
          <p:cNvSpPr/>
          <p:nvPr/>
        </p:nvSpPr>
        <p:spPr>
          <a:xfrm rot="16200000">
            <a:off x="9412500" y="2106479"/>
            <a:ext cx="258271" cy="2948055"/>
          </a:xfrm>
          <a:prstGeom prst="rightBrace">
            <a:avLst/>
          </a:prstGeom>
          <a:noFill/>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E34B7CC2-96AA-D945-9559-5B627195F60E}"/>
              </a:ext>
            </a:extLst>
          </p:cNvPr>
          <p:cNvSpPr txBox="1"/>
          <p:nvPr/>
        </p:nvSpPr>
        <p:spPr>
          <a:xfrm>
            <a:off x="8067607" y="2856782"/>
            <a:ext cx="2948055" cy="514738"/>
          </a:xfrm>
          <a:prstGeom prst="rect">
            <a:avLst/>
          </a:prstGeom>
          <a:solidFill>
            <a:schemeClr val="accent3"/>
          </a:solidFill>
        </p:spPr>
        <p:txBody>
          <a:bodyPr wrap="square" lIns="180000" tIns="72000" rIns="180000" bIns="72000" rtlCol="0" anchor="ctr">
            <a:spAutoFit/>
          </a:bodyPr>
          <a:lstStyle/>
          <a:p>
            <a:pPr algn="ctr"/>
            <a:r>
              <a:rPr lang="en-US" sz="1200" dirty="0">
                <a:solidFill>
                  <a:schemeClr val="accent1"/>
                </a:solidFill>
              </a:rPr>
              <a:t>New learning phase for Creative X algorithm</a:t>
            </a:r>
          </a:p>
        </p:txBody>
      </p:sp>
      <p:sp>
        <p:nvSpPr>
          <p:cNvPr id="32" name="TextBox 31">
            <a:extLst>
              <a:ext uri="{FF2B5EF4-FFF2-40B4-BE49-F238E27FC236}">
                <a16:creationId xmlns:a16="http://schemas.microsoft.com/office/drawing/2014/main" id="{B4ABBD06-AE31-1249-BA97-18FF70384251}"/>
              </a:ext>
            </a:extLst>
          </p:cNvPr>
          <p:cNvSpPr txBox="1"/>
          <p:nvPr/>
        </p:nvSpPr>
        <p:spPr>
          <a:xfrm>
            <a:off x="309061" y="1528849"/>
            <a:ext cx="1271288" cy="492443"/>
          </a:xfrm>
          <a:prstGeom prst="rect">
            <a:avLst/>
          </a:prstGeom>
          <a:noFill/>
        </p:spPr>
        <p:txBody>
          <a:bodyPr wrap="square" lIns="0" tIns="0" rIns="0" bIns="0" rtlCol="0">
            <a:spAutoFit/>
          </a:bodyPr>
          <a:lstStyle/>
          <a:p>
            <a:r>
              <a:rPr lang="en-US" sz="1600" dirty="0">
                <a:solidFill>
                  <a:schemeClr val="accent2"/>
                </a:solidFill>
              </a:rPr>
              <a:t>CAMPAIGN ROADMAP</a:t>
            </a:r>
          </a:p>
        </p:txBody>
      </p:sp>
      <p:cxnSp>
        <p:nvCxnSpPr>
          <p:cNvPr id="33" name="Straight Connector 32">
            <a:extLst>
              <a:ext uri="{FF2B5EF4-FFF2-40B4-BE49-F238E27FC236}">
                <a16:creationId xmlns:a16="http://schemas.microsoft.com/office/drawing/2014/main" id="{93E7CAA8-B859-0046-843F-C35A0057099D}"/>
              </a:ext>
            </a:extLst>
          </p:cNvPr>
          <p:cNvCxnSpPr>
            <a:cxnSpLocks/>
          </p:cNvCxnSpPr>
          <p:nvPr/>
        </p:nvCxnSpPr>
        <p:spPr>
          <a:xfrm>
            <a:off x="1449223" y="1443845"/>
            <a:ext cx="3809" cy="82064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C0A42CE-84C7-C143-BCAC-C7C44EDB9FB1}"/>
              </a:ext>
            </a:extLst>
          </p:cNvPr>
          <p:cNvCxnSpPr>
            <a:stCxn id="37" idx="3"/>
            <a:endCxn id="42" idx="1"/>
          </p:cNvCxnSpPr>
          <p:nvPr/>
        </p:nvCxnSpPr>
        <p:spPr>
          <a:xfrm flipV="1">
            <a:off x="1635761" y="6394011"/>
            <a:ext cx="4897467" cy="3077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165B595-C677-814F-9099-7AB1D07ABE88}"/>
              </a:ext>
            </a:extLst>
          </p:cNvPr>
          <p:cNvSpPr txBox="1"/>
          <p:nvPr/>
        </p:nvSpPr>
        <p:spPr>
          <a:xfrm>
            <a:off x="364473" y="6178567"/>
            <a:ext cx="1271288" cy="492443"/>
          </a:xfrm>
          <a:prstGeom prst="rect">
            <a:avLst/>
          </a:prstGeom>
          <a:solidFill>
            <a:schemeClr val="accent1"/>
          </a:solidFill>
        </p:spPr>
        <p:txBody>
          <a:bodyPr wrap="square" lIns="0" tIns="0" rIns="0" bIns="0" rtlCol="0">
            <a:spAutoFit/>
          </a:bodyPr>
          <a:lstStyle/>
          <a:p>
            <a:r>
              <a:rPr lang="en-US" sz="1600" dirty="0">
                <a:solidFill>
                  <a:schemeClr val="accent2"/>
                </a:solidFill>
              </a:rPr>
              <a:t>CAMPAIGN ROADMAP</a:t>
            </a:r>
          </a:p>
        </p:txBody>
      </p:sp>
      <p:sp>
        <p:nvSpPr>
          <p:cNvPr id="38" name="TextBox 37">
            <a:extLst>
              <a:ext uri="{FF2B5EF4-FFF2-40B4-BE49-F238E27FC236}">
                <a16:creationId xmlns:a16="http://schemas.microsoft.com/office/drawing/2014/main" id="{EF237B46-A37A-D241-8F85-0546E84ABAEA}"/>
              </a:ext>
            </a:extLst>
          </p:cNvPr>
          <p:cNvSpPr txBox="1"/>
          <p:nvPr/>
        </p:nvSpPr>
        <p:spPr>
          <a:xfrm>
            <a:off x="2231639" y="6178567"/>
            <a:ext cx="1271288" cy="430887"/>
          </a:xfrm>
          <a:prstGeom prst="rect">
            <a:avLst/>
          </a:prstGeom>
          <a:solidFill>
            <a:schemeClr val="accent1"/>
          </a:solidFill>
        </p:spPr>
        <p:txBody>
          <a:bodyPr wrap="square" lIns="0" tIns="0" rIns="0" bIns="0" rtlCol="0">
            <a:spAutoFit/>
          </a:bodyPr>
          <a:lstStyle/>
          <a:p>
            <a:pPr algn="ctr"/>
            <a:r>
              <a:rPr lang="en-US" sz="1400" dirty="0">
                <a:solidFill>
                  <a:schemeClr val="accent2"/>
                </a:solidFill>
              </a:rPr>
              <a:t>iPhone 12 release</a:t>
            </a:r>
          </a:p>
        </p:txBody>
      </p:sp>
      <p:sp>
        <p:nvSpPr>
          <p:cNvPr id="40" name="TextBox 39">
            <a:extLst>
              <a:ext uri="{FF2B5EF4-FFF2-40B4-BE49-F238E27FC236}">
                <a16:creationId xmlns:a16="http://schemas.microsoft.com/office/drawing/2014/main" id="{A40D6943-6A85-0C40-A896-F045DE9ED342}"/>
              </a:ext>
            </a:extLst>
          </p:cNvPr>
          <p:cNvSpPr txBox="1"/>
          <p:nvPr/>
        </p:nvSpPr>
        <p:spPr>
          <a:xfrm>
            <a:off x="4528351" y="6287853"/>
            <a:ext cx="1271288" cy="215444"/>
          </a:xfrm>
          <a:prstGeom prst="rect">
            <a:avLst/>
          </a:prstGeom>
          <a:solidFill>
            <a:schemeClr val="accent1"/>
          </a:solidFill>
        </p:spPr>
        <p:txBody>
          <a:bodyPr wrap="square" lIns="0" tIns="0" rIns="0" bIns="0" rtlCol="0">
            <a:spAutoFit/>
          </a:bodyPr>
          <a:lstStyle/>
          <a:p>
            <a:pPr algn="ctr"/>
            <a:r>
              <a:rPr lang="en-US" sz="1400" dirty="0">
                <a:solidFill>
                  <a:schemeClr val="accent2"/>
                </a:solidFill>
              </a:rPr>
              <a:t>Black Friday</a:t>
            </a:r>
          </a:p>
        </p:txBody>
      </p:sp>
      <p:sp>
        <p:nvSpPr>
          <p:cNvPr id="42" name="TextBox 41">
            <a:extLst>
              <a:ext uri="{FF2B5EF4-FFF2-40B4-BE49-F238E27FC236}">
                <a16:creationId xmlns:a16="http://schemas.microsoft.com/office/drawing/2014/main" id="{F0E6974A-CD84-8A48-96C9-E2E3FAFB2678}"/>
              </a:ext>
            </a:extLst>
          </p:cNvPr>
          <p:cNvSpPr txBox="1"/>
          <p:nvPr/>
        </p:nvSpPr>
        <p:spPr>
          <a:xfrm>
            <a:off x="6533228" y="6286289"/>
            <a:ext cx="1271288" cy="215444"/>
          </a:xfrm>
          <a:prstGeom prst="rect">
            <a:avLst/>
          </a:prstGeom>
          <a:solidFill>
            <a:schemeClr val="accent1"/>
          </a:solidFill>
        </p:spPr>
        <p:txBody>
          <a:bodyPr wrap="square" lIns="0" tIns="0" rIns="0" bIns="0" rtlCol="0">
            <a:spAutoFit/>
          </a:bodyPr>
          <a:lstStyle/>
          <a:p>
            <a:pPr algn="ctr"/>
            <a:r>
              <a:rPr lang="en-US" sz="1400" dirty="0">
                <a:solidFill>
                  <a:schemeClr val="accent2"/>
                </a:solidFill>
              </a:rPr>
              <a:t>Christmas</a:t>
            </a:r>
          </a:p>
        </p:txBody>
      </p:sp>
      <p:cxnSp>
        <p:nvCxnSpPr>
          <p:cNvPr id="44" name="Straight Connector 43">
            <a:extLst>
              <a:ext uri="{FF2B5EF4-FFF2-40B4-BE49-F238E27FC236}">
                <a16:creationId xmlns:a16="http://schemas.microsoft.com/office/drawing/2014/main" id="{0EB91C35-BE9B-8246-A3C9-62C8DF236681}"/>
              </a:ext>
            </a:extLst>
          </p:cNvPr>
          <p:cNvCxnSpPr>
            <a:endCxn id="47" idx="1"/>
          </p:cNvCxnSpPr>
          <p:nvPr/>
        </p:nvCxnSpPr>
        <p:spPr>
          <a:xfrm flipV="1">
            <a:off x="1698492" y="1666099"/>
            <a:ext cx="4897467" cy="3077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0E57F93-1EE8-6C40-8527-7046EC1EF6D8}"/>
              </a:ext>
            </a:extLst>
          </p:cNvPr>
          <p:cNvSpPr txBox="1"/>
          <p:nvPr/>
        </p:nvSpPr>
        <p:spPr>
          <a:xfrm>
            <a:off x="2294370" y="1450655"/>
            <a:ext cx="1271288" cy="430887"/>
          </a:xfrm>
          <a:prstGeom prst="rect">
            <a:avLst/>
          </a:prstGeom>
          <a:solidFill>
            <a:schemeClr val="accent1"/>
          </a:solidFill>
        </p:spPr>
        <p:txBody>
          <a:bodyPr wrap="square" lIns="0" tIns="0" rIns="0" bIns="0" rtlCol="0">
            <a:spAutoFit/>
          </a:bodyPr>
          <a:lstStyle/>
          <a:p>
            <a:pPr algn="ctr"/>
            <a:r>
              <a:rPr lang="en-US" sz="1400" dirty="0">
                <a:solidFill>
                  <a:schemeClr val="accent2"/>
                </a:solidFill>
              </a:rPr>
              <a:t>iPhone 12 release</a:t>
            </a:r>
          </a:p>
        </p:txBody>
      </p:sp>
      <p:sp>
        <p:nvSpPr>
          <p:cNvPr id="46" name="TextBox 45">
            <a:extLst>
              <a:ext uri="{FF2B5EF4-FFF2-40B4-BE49-F238E27FC236}">
                <a16:creationId xmlns:a16="http://schemas.microsoft.com/office/drawing/2014/main" id="{4EDF1A97-A75D-684A-B4A6-D29EA139E5EF}"/>
              </a:ext>
            </a:extLst>
          </p:cNvPr>
          <p:cNvSpPr txBox="1"/>
          <p:nvPr/>
        </p:nvSpPr>
        <p:spPr>
          <a:xfrm>
            <a:off x="4591082" y="1559941"/>
            <a:ext cx="1271288" cy="215444"/>
          </a:xfrm>
          <a:prstGeom prst="rect">
            <a:avLst/>
          </a:prstGeom>
          <a:solidFill>
            <a:schemeClr val="accent1"/>
          </a:solidFill>
        </p:spPr>
        <p:txBody>
          <a:bodyPr wrap="square" lIns="0" tIns="0" rIns="0" bIns="0" rtlCol="0">
            <a:spAutoFit/>
          </a:bodyPr>
          <a:lstStyle/>
          <a:p>
            <a:pPr algn="ctr"/>
            <a:r>
              <a:rPr lang="en-US" sz="1400" dirty="0">
                <a:solidFill>
                  <a:schemeClr val="accent2"/>
                </a:solidFill>
              </a:rPr>
              <a:t>Black Friday</a:t>
            </a:r>
          </a:p>
        </p:txBody>
      </p:sp>
      <p:sp>
        <p:nvSpPr>
          <p:cNvPr id="47" name="TextBox 46">
            <a:extLst>
              <a:ext uri="{FF2B5EF4-FFF2-40B4-BE49-F238E27FC236}">
                <a16:creationId xmlns:a16="http://schemas.microsoft.com/office/drawing/2014/main" id="{BCCAFFBD-3C67-BC47-B6DE-76A3EEBE02B0}"/>
              </a:ext>
            </a:extLst>
          </p:cNvPr>
          <p:cNvSpPr txBox="1"/>
          <p:nvPr/>
        </p:nvSpPr>
        <p:spPr>
          <a:xfrm>
            <a:off x="6595959" y="1558377"/>
            <a:ext cx="1271288" cy="215444"/>
          </a:xfrm>
          <a:prstGeom prst="rect">
            <a:avLst/>
          </a:prstGeom>
          <a:solidFill>
            <a:schemeClr val="accent1"/>
          </a:solidFill>
        </p:spPr>
        <p:txBody>
          <a:bodyPr wrap="square" lIns="0" tIns="0" rIns="0" bIns="0" rtlCol="0">
            <a:spAutoFit/>
          </a:bodyPr>
          <a:lstStyle/>
          <a:p>
            <a:pPr algn="ctr"/>
            <a:r>
              <a:rPr lang="en-US" sz="1400" dirty="0">
                <a:solidFill>
                  <a:schemeClr val="accent2"/>
                </a:solidFill>
              </a:rPr>
              <a:t>Christmas</a:t>
            </a:r>
          </a:p>
        </p:txBody>
      </p:sp>
      <p:sp>
        <p:nvSpPr>
          <p:cNvPr id="48" name="Striped Right Arrow 47">
            <a:extLst>
              <a:ext uri="{FF2B5EF4-FFF2-40B4-BE49-F238E27FC236}">
                <a16:creationId xmlns:a16="http://schemas.microsoft.com/office/drawing/2014/main" id="{A8498618-613D-9B43-80F6-FF96F1ED95A9}"/>
              </a:ext>
            </a:extLst>
          </p:cNvPr>
          <p:cNvSpPr/>
          <p:nvPr/>
        </p:nvSpPr>
        <p:spPr>
          <a:xfrm rot="5400000">
            <a:off x="2819274" y="2000100"/>
            <a:ext cx="208907" cy="99334"/>
          </a:xfrm>
          <a:prstGeom prst="stripedRightArrow">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dirty="0" err="1"/>
          </a:p>
        </p:txBody>
      </p:sp>
      <p:sp>
        <p:nvSpPr>
          <p:cNvPr id="49" name="Striped Right Arrow 48">
            <a:extLst>
              <a:ext uri="{FF2B5EF4-FFF2-40B4-BE49-F238E27FC236}">
                <a16:creationId xmlns:a16="http://schemas.microsoft.com/office/drawing/2014/main" id="{D16F94A3-9A6F-114E-B440-C1CC9173161D}"/>
              </a:ext>
            </a:extLst>
          </p:cNvPr>
          <p:cNvSpPr/>
          <p:nvPr/>
        </p:nvSpPr>
        <p:spPr>
          <a:xfrm rot="5400000">
            <a:off x="5110439" y="2000099"/>
            <a:ext cx="208906" cy="99334"/>
          </a:xfrm>
          <a:prstGeom prst="stripedRightArrow">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dirty="0" err="1"/>
          </a:p>
        </p:txBody>
      </p:sp>
      <p:sp>
        <p:nvSpPr>
          <p:cNvPr id="50" name="Striped Right Arrow 49">
            <a:extLst>
              <a:ext uri="{FF2B5EF4-FFF2-40B4-BE49-F238E27FC236}">
                <a16:creationId xmlns:a16="http://schemas.microsoft.com/office/drawing/2014/main" id="{086C186C-3DD0-D540-AC52-35AB09B9AC83}"/>
              </a:ext>
            </a:extLst>
          </p:cNvPr>
          <p:cNvSpPr/>
          <p:nvPr/>
        </p:nvSpPr>
        <p:spPr>
          <a:xfrm rot="5400000">
            <a:off x="7115313" y="2000095"/>
            <a:ext cx="208910" cy="99334"/>
          </a:xfrm>
          <a:prstGeom prst="stripedRightArrow">
            <a:avLst/>
          </a:prstGeom>
          <a:solidFill>
            <a:schemeClr val="accent6">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600" dirty="0" err="1"/>
          </a:p>
        </p:txBody>
      </p:sp>
    </p:spTree>
    <p:extLst>
      <p:ext uri="{BB962C8B-B14F-4D97-AF65-F5344CB8AC3E}">
        <p14:creationId xmlns:p14="http://schemas.microsoft.com/office/powerpoint/2010/main" val="1971257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F1D7-D367-0042-B777-665A06B17912}"/>
              </a:ext>
            </a:extLst>
          </p:cNvPr>
          <p:cNvSpPr>
            <a:spLocks noGrp="1"/>
          </p:cNvSpPr>
          <p:nvPr>
            <p:ph type="title"/>
          </p:nvPr>
        </p:nvSpPr>
        <p:spPr/>
        <p:txBody>
          <a:bodyPr/>
          <a:lstStyle/>
          <a:p>
            <a:r>
              <a:rPr lang="en-US" dirty="0"/>
              <a:t>WHICH ASPECT OF DCO DOES CREATIVE X ANALYSE?</a:t>
            </a:r>
          </a:p>
        </p:txBody>
      </p:sp>
      <p:sp>
        <p:nvSpPr>
          <p:cNvPr id="129" name="Rectangle 128">
            <a:extLst>
              <a:ext uri="{FF2B5EF4-FFF2-40B4-BE49-F238E27FC236}">
                <a16:creationId xmlns:a16="http://schemas.microsoft.com/office/drawing/2014/main" id="{2328F065-3F0A-D048-A357-4D011BAD2CFF}"/>
              </a:ext>
            </a:extLst>
          </p:cNvPr>
          <p:cNvSpPr/>
          <p:nvPr/>
        </p:nvSpPr>
        <p:spPr>
          <a:xfrm>
            <a:off x="2076182" y="2036876"/>
            <a:ext cx="3762103" cy="474712"/>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j-lt"/>
                <a:ea typeface="+mn-ea"/>
                <a:cs typeface="+mn-cs"/>
              </a:rPr>
              <a:t>DCO</a:t>
            </a:r>
            <a:endParaRPr kumimoji="0" lang="en-GB" sz="2000" b="1" i="0" u="none" strike="noStrike" kern="0" cap="none" spc="0" normalizeH="0" baseline="0" noProof="0" dirty="0">
              <a:ln>
                <a:noFill/>
              </a:ln>
              <a:solidFill>
                <a:prstClr val="white"/>
              </a:solidFill>
              <a:effectLst/>
              <a:uLnTx/>
              <a:uFillTx/>
              <a:latin typeface="+mj-lt"/>
              <a:ea typeface="+mn-ea"/>
              <a:cs typeface="+mn-cs"/>
            </a:endParaRPr>
          </a:p>
        </p:txBody>
      </p:sp>
      <p:sp>
        <p:nvSpPr>
          <p:cNvPr id="130" name="Rectangle 129">
            <a:extLst>
              <a:ext uri="{FF2B5EF4-FFF2-40B4-BE49-F238E27FC236}">
                <a16:creationId xmlns:a16="http://schemas.microsoft.com/office/drawing/2014/main" id="{8EBE98F8-3684-3D44-B079-EDC6AA9F212B}"/>
              </a:ext>
            </a:extLst>
          </p:cNvPr>
          <p:cNvSpPr/>
          <p:nvPr/>
        </p:nvSpPr>
        <p:spPr>
          <a:xfrm>
            <a:off x="6291131" y="2036876"/>
            <a:ext cx="3762103" cy="474712"/>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mj-lt"/>
                <a:ea typeface="+mn-ea"/>
                <a:cs typeface="+mn-cs"/>
              </a:rPr>
              <a:t>CREATIVE X</a:t>
            </a:r>
            <a:endParaRPr kumimoji="0" lang="en-GB" sz="2000" b="1" i="0" u="none" strike="noStrike" kern="0" cap="none" spc="0" normalizeH="0" baseline="0" noProof="0" dirty="0">
              <a:ln>
                <a:noFill/>
              </a:ln>
              <a:solidFill>
                <a:prstClr val="white"/>
              </a:solidFill>
              <a:effectLst/>
              <a:uLnTx/>
              <a:uFillTx/>
              <a:latin typeface="+mj-lt"/>
              <a:ea typeface="+mn-ea"/>
              <a:cs typeface="+mn-cs"/>
            </a:endParaRPr>
          </a:p>
        </p:txBody>
      </p:sp>
      <p:pic>
        <p:nvPicPr>
          <p:cNvPr id="131" name="Graphic 130">
            <a:extLst>
              <a:ext uri="{FF2B5EF4-FFF2-40B4-BE49-F238E27FC236}">
                <a16:creationId xmlns:a16="http://schemas.microsoft.com/office/drawing/2014/main" id="{89FCDBFE-FC7F-8E4A-AF74-D2CF5616A3C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r="-1" b="14092"/>
          <a:stretch/>
        </p:blipFill>
        <p:spPr>
          <a:xfrm rot="16200000">
            <a:off x="5963266" y="2187085"/>
            <a:ext cx="202883" cy="174291"/>
          </a:xfrm>
          <a:prstGeom prst="rect">
            <a:avLst/>
          </a:prstGeom>
        </p:spPr>
      </p:pic>
      <p:sp>
        <p:nvSpPr>
          <p:cNvPr id="134" name="Oval 133">
            <a:extLst>
              <a:ext uri="{FF2B5EF4-FFF2-40B4-BE49-F238E27FC236}">
                <a16:creationId xmlns:a16="http://schemas.microsoft.com/office/drawing/2014/main" id="{14B81EB2-63A1-FC42-AAF5-56C1D2203F4E}"/>
              </a:ext>
            </a:extLst>
          </p:cNvPr>
          <p:cNvSpPr/>
          <p:nvPr/>
        </p:nvSpPr>
        <p:spPr>
          <a:xfrm>
            <a:off x="2746301" y="3939687"/>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C</a:t>
            </a:r>
          </a:p>
        </p:txBody>
      </p:sp>
      <p:sp>
        <p:nvSpPr>
          <p:cNvPr id="135" name="Oval 134">
            <a:extLst>
              <a:ext uri="{FF2B5EF4-FFF2-40B4-BE49-F238E27FC236}">
                <a16:creationId xmlns:a16="http://schemas.microsoft.com/office/drawing/2014/main" id="{095FFE23-51D8-D640-9A91-EAA7554908F9}"/>
              </a:ext>
            </a:extLst>
          </p:cNvPr>
          <p:cNvSpPr/>
          <p:nvPr/>
        </p:nvSpPr>
        <p:spPr>
          <a:xfrm>
            <a:off x="2658075" y="4794488"/>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E</a:t>
            </a:r>
          </a:p>
        </p:txBody>
      </p:sp>
      <p:sp>
        <p:nvSpPr>
          <p:cNvPr id="136" name="Oval 135">
            <a:extLst>
              <a:ext uri="{FF2B5EF4-FFF2-40B4-BE49-F238E27FC236}">
                <a16:creationId xmlns:a16="http://schemas.microsoft.com/office/drawing/2014/main" id="{FAB81A70-E8D7-334D-91BA-7CDA03A91922}"/>
              </a:ext>
            </a:extLst>
          </p:cNvPr>
          <p:cNvSpPr/>
          <p:nvPr/>
        </p:nvSpPr>
        <p:spPr>
          <a:xfrm>
            <a:off x="3605202" y="3636760"/>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A</a:t>
            </a:r>
          </a:p>
        </p:txBody>
      </p:sp>
      <p:sp>
        <p:nvSpPr>
          <p:cNvPr id="137" name="Oval 136">
            <a:extLst>
              <a:ext uri="{FF2B5EF4-FFF2-40B4-BE49-F238E27FC236}">
                <a16:creationId xmlns:a16="http://schemas.microsoft.com/office/drawing/2014/main" id="{E559AE1D-6205-0941-B8E4-07A721422047}"/>
              </a:ext>
            </a:extLst>
          </p:cNvPr>
          <p:cNvSpPr/>
          <p:nvPr/>
        </p:nvSpPr>
        <p:spPr>
          <a:xfrm>
            <a:off x="3775623" y="4328232"/>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D</a:t>
            </a:r>
          </a:p>
        </p:txBody>
      </p:sp>
      <p:sp>
        <p:nvSpPr>
          <p:cNvPr id="138" name="Oval 137">
            <a:extLst>
              <a:ext uri="{FF2B5EF4-FFF2-40B4-BE49-F238E27FC236}">
                <a16:creationId xmlns:a16="http://schemas.microsoft.com/office/drawing/2014/main" id="{5C4D7687-C605-EF43-BCD5-995559C0260A}"/>
              </a:ext>
            </a:extLst>
          </p:cNvPr>
          <p:cNvSpPr/>
          <p:nvPr/>
        </p:nvSpPr>
        <p:spPr>
          <a:xfrm>
            <a:off x="3537733" y="5080156"/>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F</a:t>
            </a:r>
          </a:p>
        </p:txBody>
      </p:sp>
      <p:sp>
        <p:nvSpPr>
          <p:cNvPr id="139" name="Oval 138">
            <a:extLst>
              <a:ext uri="{FF2B5EF4-FFF2-40B4-BE49-F238E27FC236}">
                <a16:creationId xmlns:a16="http://schemas.microsoft.com/office/drawing/2014/main" id="{FBB14D76-6E6B-EE4B-A4DF-15E11BC060C4}"/>
              </a:ext>
            </a:extLst>
          </p:cNvPr>
          <p:cNvSpPr/>
          <p:nvPr/>
        </p:nvSpPr>
        <p:spPr>
          <a:xfrm>
            <a:off x="2874075" y="5680378"/>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H</a:t>
            </a:r>
          </a:p>
        </p:txBody>
      </p:sp>
      <p:sp>
        <p:nvSpPr>
          <p:cNvPr id="140" name="Oval 139">
            <a:extLst>
              <a:ext uri="{FF2B5EF4-FFF2-40B4-BE49-F238E27FC236}">
                <a16:creationId xmlns:a16="http://schemas.microsoft.com/office/drawing/2014/main" id="{39D4D572-70D7-A240-8946-8059A838725B}"/>
              </a:ext>
            </a:extLst>
          </p:cNvPr>
          <p:cNvSpPr/>
          <p:nvPr/>
        </p:nvSpPr>
        <p:spPr>
          <a:xfrm>
            <a:off x="3821201" y="5759187"/>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I</a:t>
            </a:r>
          </a:p>
        </p:txBody>
      </p:sp>
      <p:sp>
        <p:nvSpPr>
          <p:cNvPr id="141" name="Oval 140">
            <a:extLst>
              <a:ext uri="{FF2B5EF4-FFF2-40B4-BE49-F238E27FC236}">
                <a16:creationId xmlns:a16="http://schemas.microsoft.com/office/drawing/2014/main" id="{61CC33D9-11DC-0847-91CA-AF234A7ECC13}"/>
              </a:ext>
            </a:extLst>
          </p:cNvPr>
          <p:cNvSpPr/>
          <p:nvPr/>
        </p:nvSpPr>
        <p:spPr>
          <a:xfrm>
            <a:off x="4506749" y="4022117"/>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B</a:t>
            </a:r>
          </a:p>
        </p:txBody>
      </p:sp>
      <p:sp>
        <p:nvSpPr>
          <p:cNvPr id="142" name="Oval 141">
            <a:extLst>
              <a:ext uri="{FF2B5EF4-FFF2-40B4-BE49-F238E27FC236}">
                <a16:creationId xmlns:a16="http://schemas.microsoft.com/office/drawing/2014/main" id="{2EAFAB38-02E5-1A42-9A77-C83A9076C16A}"/>
              </a:ext>
            </a:extLst>
          </p:cNvPr>
          <p:cNvSpPr/>
          <p:nvPr/>
        </p:nvSpPr>
        <p:spPr>
          <a:xfrm>
            <a:off x="4506749" y="4990799"/>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G</a:t>
            </a:r>
          </a:p>
        </p:txBody>
      </p:sp>
      <p:sp>
        <p:nvSpPr>
          <p:cNvPr id="143" name="Oval 142">
            <a:extLst>
              <a:ext uri="{FF2B5EF4-FFF2-40B4-BE49-F238E27FC236}">
                <a16:creationId xmlns:a16="http://schemas.microsoft.com/office/drawing/2014/main" id="{B32E3510-CA03-B848-84ED-BA2B2046CE32}"/>
              </a:ext>
            </a:extLst>
          </p:cNvPr>
          <p:cNvSpPr/>
          <p:nvPr/>
        </p:nvSpPr>
        <p:spPr>
          <a:xfrm>
            <a:off x="4506749" y="5959481"/>
            <a:ext cx="432000" cy="432000"/>
          </a:xfrm>
          <a:prstGeom prst="ellipse">
            <a:avLst/>
          </a:prstGeom>
          <a:solidFill>
            <a:srgbClr val="EA0D3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w Cen MT"/>
                <a:ea typeface="+mn-ea"/>
                <a:cs typeface="+mn-cs"/>
              </a:rPr>
              <a:t>J</a:t>
            </a:r>
          </a:p>
        </p:txBody>
      </p:sp>
      <p:sp>
        <p:nvSpPr>
          <p:cNvPr id="144" name="Oval 143">
            <a:extLst>
              <a:ext uri="{FF2B5EF4-FFF2-40B4-BE49-F238E27FC236}">
                <a16:creationId xmlns:a16="http://schemas.microsoft.com/office/drawing/2014/main" id="{51122E82-D53E-1642-A748-67A6D4D7BA6E}"/>
              </a:ext>
            </a:extLst>
          </p:cNvPr>
          <p:cNvSpPr>
            <a:spLocks noChangeAspect="1"/>
          </p:cNvSpPr>
          <p:nvPr/>
        </p:nvSpPr>
        <p:spPr>
          <a:xfrm>
            <a:off x="3079106" y="3953421"/>
            <a:ext cx="144000" cy="144000"/>
          </a:xfrm>
          <a:prstGeom prst="ellipse">
            <a:avLst/>
          </a:prstGeom>
          <a:solidFill>
            <a:srgbClr val="003F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45" name="Oval 144">
            <a:extLst>
              <a:ext uri="{FF2B5EF4-FFF2-40B4-BE49-F238E27FC236}">
                <a16:creationId xmlns:a16="http://schemas.microsoft.com/office/drawing/2014/main" id="{8E142FEA-5ADF-E342-A8EF-EE292C04EC2D}"/>
              </a:ext>
            </a:extLst>
          </p:cNvPr>
          <p:cNvSpPr>
            <a:spLocks noChangeAspect="1"/>
          </p:cNvSpPr>
          <p:nvPr/>
        </p:nvSpPr>
        <p:spPr>
          <a:xfrm>
            <a:off x="3134231" y="4050520"/>
            <a:ext cx="144000" cy="144000"/>
          </a:xfrm>
          <a:prstGeom prst="ellipse">
            <a:avLst/>
          </a:prstGeom>
          <a:solidFill>
            <a:srgbClr val="00D1D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46" name="Oval 145">
            <a:extLst>
              <a:ext uri="{FF2B5EF4-FFF2-40B4-BE49-F238E27FC236}">
                <a16:creationId xmlns:a16="http://schemas.microsoft.com/office/drawing/2014/main" id="{45E80812-7506-E14D-B6AA-05EB002DC77A}"/>
              </a:ext>
            </a:extLst>
          </p:cNvPr>
          <p:cNvSpPr>
            <a:spLocks noChangeAspect="1"/>
          </p:cNvSpPr>
          <p:nvPr/>
        </p:nvSpPr>
        <p:spPr>
          <a:xfrm>
            <a:off x="3106422" y="4177099"/>
            <a:ext cx="144000" cy="144000"/>
          </a:xfrm>
          <a:prstGeom prst="ellipse">
            <a:avLst/>
          </a:prstGeom>
          <a:solidFill>
            <a:srgbClr val="C0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47" name="Oval 146">
            <a:extLst>
              <a:ext uri="{FF2B5EF4-FFF2-40B4-BE49-F238E27FC236}">
                <a16:creationId xmlns:a16="http://schemas.microsoft.com/office/drawing/2014/main" id="{9FBF7F24-7C0E-FE45-B5EB-DD61A65FBD9C}"/>
              </a:ext>
            </a:extLst>
          </p:cNvPr>
          <p:cNvSpPr>
            <a:spLocks noChangeAspect="1"/>
          </p:cNvSpPr>
          <p:nvPr/>
        </p:nvSpPr>
        <p:spPr>
          <a:xfrm>
            <a:off x="3902286" y="3650665"/>
            <a:ext cx="144000" cy="144000"/>
          </a:xfrm>
          <a:prstGeom prst="ellipse">
            <a:avLst/>
          </a:prstGeom>
          <a:solidFill>
            <a:srgbClr val="EA0D3B">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48" name="Oval 147">
            <a:extLst>
              <a:ext uri="{FF2B5EF4-FFF2-40B4-BE49-F238E27FC236}">
                <a16:creationId xmlns:a16="http://schemas.microsoft.com/office/drawing/2014/main" id="{EC0A8F88-9E2B-FE48-9627-84914DAAAC31}"/>
              </a:ext>
            </a:extLst>
          </p:cNvPr>
          <p:cNvSpPr>
            <a:spLocks noChangeAspect="1"/>
          </p:cNvSpPr>
          <p:nvPr/>
        </p:nvSpPr>
        <p:spPr>
          <a:xfrm>
            <a:off x="3978133" y="3759671"/>
            <a:ext cx="144000" cy="144000"/>
          </a:xfrm>
          <a:prstGeom prst="ellipse">
            <a:avLst/>
          </a:prstGeom>
          <a:solidFill>
            <a:srgbClr val="00D1D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49" name="Oval 148">
            <a:extLst>
              <a:ext uri="{FF2B5EF4-FFF2-40B4-BE49-F238E27FC236}">
                <a16:creationId xmlns:a16="http://schemas.microsoft.com/office/drawing/2014/main" id="{9FD8394B-8AD2-4E4D-995D-F90DC20CDFCB}"/>
              </a:ext>
            </a:extLst>
          </p:cNvPr>
          <p:cNvSpPr>
            <a:spLocks noChangeAspect="1"/>
          </p:cNvSpPr>
          <p:nvPr/>
        </p:nvSpPr>
        <p:spPr>
          <a:xfrm>
            <a:off x="3940780" y="3900078"/>
            <a:ext cx="144000" cy="144000"/>
          </a:xfrm>
          <a:prstGeom prst="ellipse">
            <a:avLst/>
          </a:prstGeom>
          <a:solidFill>
            <a:srgbClr val="9ED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0" name="Oval 149">
            <a:extLst>
              <a:ext uri="{FF2B5EF4-FFF2-40B4-BE49-F238E27FC236}">
                <a16:creationId xmlns:a16="http://schemas.microsoft.com/office/drawing/2014/main" id="{43B442A3-3386-F545-9CE5-37F3493BF475}"/>
              </a:ext>
            </a:extLst>
          </p:cNvPr>
          <p:cNvSpPr>
            <a:spLocks noChangeAspect="1"/>
          </p:cNvSpPr>
          <p:nvPr/>
        </p:nvSpPr>
        <p:spPr>
          <a:xfrm>
            <a:off x="4822051" y="4036021"/>
            <a:ext cx="144000" cy="144000"/>
          </a:xfrm>
          <a:prstGeom prst="ellipse">
            <a:avLst/>
          </a:prstGeom>
          <a:solidFill>
            <a:srgbClr val="003F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1" name="Oval 150">
            <a:extLst>
              <a:ext uri="{FF2B5EF4-FFF2-40B4-BE49-F238E27FC236}">
                <a16:creationId xmlns:a16="http://schemas.microsoft.com/office/drawing/2014/main" id="{A2CCB6D2-A854-E34D-9DE7-2F852495C950}"/>
              </a:ext>
            </a:extLst>
          </p:cNvPr>
          <p:cNvSpPr>
            <a:spLocks noChangeAspect="1"/>
          </p:cNvSpPr>
          <p:nvPr/>
        </p:nvSpPr>
        <p:spPr>
          <a:xfrm>
            <a:off x="4907525" y="4134482"/>
            <a:ext cx="144000" cy="144000"/>
          </a:xfrm>
          <a:prstGeom prst="ellipse">
            <a:avLst/>
          </a:prstGeom>
          <a:solidFill>
            <a:srgbClr val="EA0D3B">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2" name="Oval 151">
            <a:extLst>
              <a:ext uri="{FF2B5EF4-FFF2-40B4-BE49-F238E27FC236}">
                <a16:creationId xmlns:a16="http://schemas.microsoft.com/office/drawing/2014/main" id="{5DCE4EE8-BC33-9347-933A-A07BFE1EFD22}"/>
              </a:ext>
            </a:extLst>
          </p:cNvPr>
          <p:cNvSpPr>
            <a:spLocks noChangeAspect="1"/>
          </p:cNvSpPr>
          <p:nvPr/>
        </p:nvSpPr>
        <p:spPr>
          <a:xfrm>
            <a:off x="4866227" y="4263786"/>
            <a:ext cx="144000" cy="144000"/>
          </a:xfrm>
          <a:prstGeom prst="ellipse">
            <a:avLst/>
          </a:prstGeom>
          <a:solidFill>
            <a:srgbClr val="9ED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3" name="Oval 152">
            <a:extLst>
              <a:ext uri="{FF2B5EF4-FFF2-40B4-BE49-F238E27FC236}">
                <a16:creationId xmlns:a16="http://schemas.microsoft.com/office/drawing/2014/main" id="{0E7742D7-F2EA-CB46-99FC-06DFB70DD329}"/>
              </a:ext>
            </a:extLst>
          </p:cNvPr>
          <p:cNvSpPr>
            <a:spLocks noChangeAspect="1"/>
          </p:cNvSpPr>
          <p:nvPr/>
        </p:nvSpPr>
        <p:spPr>
          <a:xfrm>
            <a:off x="4755120" y="4951903"/>
            <a:ext cx="144000" cy="144000"/>
          </a:xfrm>
          <a:prstGeom prst="ellipse">
            <a:avLst/>
          </a:prstGeom>
          <a:solidFill>
            <a:srgbClr val="C0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4" name="Oval 153">
            <a:extLst>
              <a:ext uri="{FF2B5EF4-FFF2-40B4-BE49-F238E27FC236}">
                <a16:creationId xmlns:a16="http://schemas.microsoft.com/office/drawing/2014/main" id="{40C16694-D097-0048-855C-DDBDEF4AEF49}"/>
              </a:ext>
            </a:extLst>
          </p:cNvPr>
          <p:cNvSpPr>
            <a:spLocks noChangeAspect="1"/>
          </p:cNvSpPr>
          <p:nvPr/>
        </p:nvSpPr>
        <p:spPr>
          <a:xfrm>
            <a:off x="4850547" y="5050508"/>
            <a:ext cx="144000" cy="144000"/>
          </a:xfrm>
          <a:prstGeom prst="ellipse">
            <a:avLst/>
          </a:prstGeom>
          <a:solidFill>
            <a:srgbClr val="00D1D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5" name="Oval 154">
            <a:extLst>
              <a:ext uri="{FF2B5EF4-FFF2-40B4-BE49-F238E27FC236}">
                <a16:creationId xmlns:a16="http://schemas.microsoft.com/office/drawing/2014/main" id="{29DBE292-C081-294A-8DFD-5FD3E9236EF1}"/>
              </a:ext>
            </a:extLst>
          </p:cNvPr>
          <p:cNvSpPr>
            <a:spLocks noChangeAspect="1"/>
          </p:cNvSpPr>
          <p:nvPr/>
        </p:nvSpPr>
        <p:spPr>
          <a:xfrm>
            <a:off x="4863639" y="5179841"/>
            <a:ext cx="144000" cy="144000"/>
          </a:xfrm>
          <a:prstGeom prst="ellipse">
            <a:avLst/>
          </a:prstGeom>
          <a:solidFill>
            <a:srgbClr val="9ED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6" name="Oval 155">
            <a:extLst>
              <a:ext uri="{FF2B5EF4-FFF2-40B4-BE49-F238E27FC236}">
                <a16:creationId xmlns:a16="http://schemas.microsoft.com/office/drawing/2014/main" id="{56321CAA-07F1-404A-A3A0-056D39F298EC}"/>
              </a:ext>
            </a:extLst>
          </p:cNvPr>
          <p:cNvSpPr>
            <a:spLocks noChangeAspect="1"/>
          </p:cNvSpPr>
          <p:nvPr/>
        </p:nvSpPr>
        <p:spPr>
          <a:xfrm>
            <a:off x="4106690" y="4351657"/>
            <a:ext cx="144000" cy="144000"/>
          </a:xfrm>
          <a:prstGeom prst="ellipse">
            <a:avLst/>
          </a:prstGeom>
          <a:solidFill>
            <a:srgbClr val="003F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7" name="Oval 156">
            <a:extLst>
              <a:ext uri="{FF2B5EF4-FFF2-40B4-BE49-F238E27FC236}">
                <a16:creationId xmlns:a16="http://schemas.microsoft.com/office/drawing/2014/main" id="{F4EB44DF-CFEA-8745-9BD9-01CAE8D27219}"/>
              </a:ext>
            </a:extLst>
          </p:cNvPr>
          <p:cNvSpPr>
            <a:spLocks noChangeAspect="1"/>
          </p:cNvSpPr>
          <p:nvPr/>
        </p:nvSpPr>
        <p:spPr>
          <a:xfrm>
            <a:off x="4187090" y="4439286"/>
            <a:ext cx="144000" cy="144000"/>
          </a:xfrm>
          <a:prstGeom prst="ellipse">
            <a:avLst/>
          </a:prstGeom>
          <a:solidFill>
            <a:srgbClr val="C0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8" name="Oval 157">
            <a:extLst>
              <a:ext uri="{FF2B5EF4-FFF2-40B4-BE49-F238E27FC236}">
                <a16:creationId xmlns:a16="http://schemas.microsoft.com/office/drawing/2014/main" id="{3C55BA7C-6075-AD41-9BCA-A1EDD1C2E6AF}"/>
              </a:ext>
            </a:extLst>
          </p:cNvPr>
          <p:cNvSpPr>
            <a:spLocks noChangeAspect="1"/>
          </p:cNvSpPr>
          <p:nvPr/>
        </p:nvSpPr>
        <p:spPr>
          <a:xfrm>
            <a:off x="4128938" y="4559696"/>
            <a:ext cx="144000" cy="144000"/>
          </a:xfrm>
          <a:prstGeom prst="ellipse">
            <a:avLst/>
          </a:prstGeom>
          <a:solidFill>
            <a:srgbClr val="9ED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59" name="Oval 158">
            <a:extLst>
              <a:ext uri="{FF2B5EF4-FFF2-40B4-BE49-F238E27FC236}">
                <a16:creationId xmlns:a16="http://schemas.microsoft.com/office/drawing/2014/main" id="{1B215774-94FB-4941-98A2-44D2BF3CB7C7}"/>
              </a:ext>
            </a:extLst>
          </p:cNvPr>
          <p:cNvSpPr>
            <a:spLocks noChangeAspect="1"/>
          </p:cNvSpPr>
          <p:nvPr/>
        </p:nvSpPr>
        <p:spPr>
          <a:xfrm>
            <a:off x="4847318" y="5963691"/>
            <a:ext cx="144000" cy="144000"/>
          </a:xfrm>
          <a:prstGeom prst="ellipse">
            <a:avLst/>
          </a:prstGeom>
          <a:solidFill>
            <a:srgbClr val="003F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0" name="Oval 159">
            <a:extLst>
              <a:ext uri="{FF2B5EF4-FFF2-40B4-BE49-F238E27FC236}">
                <a16:creationId xmlns:a16="http://schemas.microsoft.com/office/drawing/2014/main" id="{A92FDDFC-9FF3-B747-A955-61AD0EC2B078}"/>
              </a:ext>
            </a:extLst>
          </p:cNvPr>
          <p:cNvSpPr>
            <a:spLocks noChangeAspect="1"/>
          </p:cNvSpPr>
          <p:nvPr/>
        </p:nvSpPr>
        <p:spPr>
          <a:xfrm>
            <a:off x="4921371" y="6074124"/>
            <a:ext cx="144000" cy="144000"/>
          </a:xfrm>
          <a:prstGeom prst="ellipse">
            <a:avLst/>
          </a:prstGeom>
          <a:solidFill>
            <a:srgbClr val="00D1D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1" name="Oval 160">
            <a:extLst>
              <a:ext uri="{FF2B5EF4-FFF2-40B4-BE49-F238E27FC236}">
                <a16:creationId xmlns:a16="http://schemas.microsoft.com/office/drawing/2014/main" id="{9D07ADC9-85A1-A249-B7E4-8463543405FF}"/>
              </a:ext>
            </a:extLst>
          </p:cNvPr>
          <p:cNvSpPr>
            <a:spLocks noChangeAspect="1"/>
          </p:cNvSpPr>
          <p:nvPr/>
        </p:nvSpPr>
        <p:spPr>
          <a:xfrm>
            <a:off x="4863639" y="6179809"/>
            <a:ext cx="144000" cy="144000"/>
          </a:xfrm>
          <a:prstGeom prst="ellipse">
            <a:avLst/>
          </a:prstGeom>
          <a:solidFill>
            <a:srgbClr val="9ED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2" name="Oval 161">
            <a:extLst>
              <a:ext uri="{FF2B5EF4-FFF2-40B4-BE49-F238E27FC236}">
                <a16:creationId xmlns:a16="http://schemas.microsoft.com/office/drawing/2014/main" id="{1F60D6BD-6043-2F41-A65B-69CD9FEC0C51}"/>
              </a:ext>
            </a:extLst>
          </p:cNvPr>
          <p:cNvSpPr>
            <a:spLocks noChangeAspect="1"/>
          </p:cNvSpPr>
          <p:nvPr/>
        </p:nvSpPr>
        <p:spPr>
          <a:xfrm>
            <a:off x="3853986" y="5074913"/>
            <a:ext cx="144000" cy="144000"/>
          </a:xfrm>
          <a:prstGeom prst="ellipse">
            <a:avLst/>
          </a:prstGeom>
          <a:solidFill>
            <a:srgbClr val="003F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3" name="Oval 162">
            <a:extLst>
              <a:ext uri="{FF2B5EF4-FFF2-40B4-BE49-F238E27FC236}">
                <a16:creationId xmlns:a16="http://schemas.microsoft.com/office/drawing/2014/main" id="{A30FCA96-C2DC-2A45-95D7-2A9D6A31F7B3}"/>
              </a:ext>
            </a:extLst>
          </p:cNvPr>
          <p:cNvSpPr>
            <a:spLocks noChangeAspect="1"/>
          </p:cNvSpPr>
          <p:nvPr/>
        </p:nvSpPr>
        <p:spPr>
          <a:xfrm>
            <a:off x="3951553" y="5173573"/>
            <a:ext cx="144000" cy="144000"/>
          </a:xfrm>
          <a:prstGeom prst="ellipse">
            <a:avLst/>
          </a:prstGeom>
          <a:solidFill>
            <a:srgbClr val="00D1D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4" name="Oval 163">
            <a:extLst>
              <a:ext uri="{FF2B5EF4-FFF2-40B4-BE49-F238E27FC236}">
                <a16:creationId xmlns:a16="http://schemas.microsoft.com/office/drawing/2014/main" id="{ABFA017F-84FE-AB4A-A26B-907E83F96D4F}"/>
              </a:ext>
            </a:extLst>
          </p:cNvPr>
          <p:cNvSpPr>
            <a:spLocks noChangeAspect="1"/>
          </p:cNvSpPr>
          <p:nvPr/>
        </p:nvSpPr>
        <p:spPr>
          <a:xfrm>
            <a:off x="3894528" y="5323841"/>
            <a:ext cx="144000" cy="144000"/>
          </a:xfrm>
          <a:prstGeom prst="ellipse">
            <a:avLst/>
          </a:prstGeom>
          <a:solidFill>
            <a:srgbClr val="9ED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5" name="Oval 164">
            <a:extLst>
              <a:ext uri="{FF2B5EF4-FFF2-40B4-BE49-F238E27FC236}">
                <a16:creationId xmlns:a16="http://schemas.microsoft.com/office/drawing/2014/main" id="{ADBF23D3-5E69-8743-AE03-A63B1BE68090}"/>
              </a:ext>
            </a:extLst>
          </p:cNvPr>
          <p:cNvSpPr>
            <a:spLocks noChangeAspect="1"/>
          </p:cNvSpPr>
          <p:nvPr/>
        </p:nvSpPr>
        <p:spPr>
          <a:xfrm>
            <a:off x="4135623" y="5747104"/>
            <a:ext cx="144000" cy="144000"/>
          </a:xfrm>
          <a:prstGeom prst="ellipse">
            <a:avLst/>
          </a:prstGeom>
          <a:solidFill>
            <a:srgbClr val="EA0D3B">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6" name="Oval 165">
            <a:extLst>
              <a:ext uri="{FF2B5EF4-FFF2-40B4-BE49-F238E27FC236}">
                <a16:creationId xmlns:a16="http://schemas.microsoft.com/office/drawing/2014/main" id="{669811FF-D0F7-5840-B793-C95637FEE9F7}"/>
              </a:ext>
            </a:extLst>
          </p:cNvPr>
          <p:cNvSpPr>
            <a:spLocks noChangeAspect="1"/>
          </p:cNvSpPr>
          <p:nvPr/>
        </p:nvSpPr>
        <p:spPr>
          <a:xfrm>
            <a:off x="4200938" y="5866306"/>
            <a:ext cx="144000" cy="144000"/>
          </a:xfrm>
          <a:prstGeom prst="ellipse">
            <a:avLst/>
          </a:prstGeom>
          <a:solidFill>
            <a:srgbClr val="00D1D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7" name="Oval 166">
            <a:extLst>
              <a:ext uri="{FF2B5EF4-FFF2-40B4-BE49-F238E27FC236}">
                <a16:creationId xmlns:a16="http://schemas.microsoft.com/office/drawing/2014/main" id="{D1EE36BC-1152-A340-A257-6E02FC86B719}"/>
              </a:ext>
            </a:extLst>
          </p:cNvPr>
          <p:cNvSpPr>
            <a:spLocks noChangeAspect="1"/>
          </p:cNvSpPr>
          <p:nvPr/>
        </p:nvSpPr>
        <p:spPr>
          <a:xfrm>
            <a:off x="4175160" y="5995049"/>
            <a:ext cx="144000" cy="144000"/>
          </a:xfrm>
          <a:prstGeom prst="ellipse">
            <a:avLst/>
          </a:prstGeom>
          <a:solidFill>
            <a:srgbClr val="9ED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8" name="Oval 167">
            <a:extLst>
              <a:ext uri="{FF2B5EF4-FFF2-40B4-BE49-F238E27FC236}">
                <a16:creationId xmlns:a16="http://schemas.microsoft.com/office/drawing/2014/main" id="{E3FCFC28-BA44-9E49-9606-D6EFB557672B}"/>
              </a:ext>
            </a:extLst>
          </p:cNvPr>
          <p:cNvSpPr>
            <a:spLocks noChangeAspect="1"/>
          </p:cNvSpPr>
          <p:nvPr/>
        </p:nvSpPr>
        <p:spPr>
          <a:xfrm>
            <a:off x="2985079" y="4807952"/>
            <a:ext cx="144000" cy="144000"/>
          </a:xfrm>
          <a:prstGeom prst="ellipse">
            <a:avLst/>
          </a:prstGeom>
          <a:solidFill>
            <a:srgbClr val="003F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69" name="Oval 168">
            <a:extLst>
              <a:ext uri="{FF2B5EF4-FFF2-40B4-BE49-F238E27FC236}">
                <a16:creationId xmlns:a16="http://schemas.microsoft.com/office/drawing/2014/main" id="{603F3545-5B93-1D42-9241-8E8EA669E199}"/>
              </a:ext>
            </a:extLst>
          </p:cNvPr>
          <p:cNvSpPr>
            <a:spLocks noChangeAspect="1"/>
          </p:cNvSpPr>
          <p:nvPr/>
        </p:nvSpPr>
        <p:spPr>
          <a:xfrm>
            <a:off x="3051006" y="4896478"/>
            <a:ext cx="144000" cy="144000"/>
          </a:xfrm>
          <a:prstGeom prst="ellipse">
            <a:avLst/>
          </a:prstGeom>
          <a:solidFill>
            <a:srgbClr val="EA0D3B">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70" name="Oval 169">
            <a:extLst>
              <a:ext uri="{FF2B5EF4-FFF2-40B4-BE49-F238E27FC236}">
                <a16:creationId xmlns:a16="http://schemas.microsoft.com/office/drawing/2014/main" id="{53F1509E-A3EC-7B44-A6FC-1C48EC4E2735}"/>
              </a:ext>
            </a:extLst>
          </p:cNvPr>
          <p:cNvSpPr>
            <a:spLocks noChangeAspect="1"/>
          </p:cNvSpPr>
          <p:nvPr/>
        </p:nvSpPr>
        <p:spPr>
          <a:xfrm>
            <a:off x="3012002" y="5027301"/>
            <a:ext cx="144000" cy="144000"/>
          </a:xfrm>
          <a:prstGeom prst="ellipse">
            <a:avLst/>
          </a:prstGeom>
          <a:solidFill>
            <a:srgbClr val="9ED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71" name="Oval 170">
            <a:extLst>
              <a:ext uri="{FF2B5EF4-FFF2-40B4-BE49-F238E27FC236}">
                <a16:creationId xmlns:a16="http://schemas.microsoft.com/office/drawing/2014/main" id="{BBDC41E6-F28E-7742-A70D-B1FCFAAB84D7}"/>
              </a:ext>
            </a:extLst>
          </p:cNvPr>
          <p:cNvSpPr>
            <a:spLocks noChangeAspect="1"/>
          </p:cNvSpPr>
          <p:nvPr/>
        </p:nvSpPr>
        <p:spPr>
          <a:xfrm>
            <a:off x="3212389" y="5687573"/>
            <a:ext cx="144000" cy="144000"/>
          </a:xfrm>
          <a:prstGeom prst="ellipse">
            <a:avLst/>
          </a:prstGeom>
          <a:solidFill>
            <a:srgbClr val="003F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72" name="Oval 171">
            <a:extLst>
              <a:ext uri="{FF2B5EF4-FFF2-40B4-BE49-F238E27FC236}">
                <a16:creationId xmlns:a16="http://schemas.microsoft.com/office/drawing/2014/main" id="{56174354-811F-3A4E-85A3-C0779B946A4C}"/>
              </a:ext>
            </a:extLst>
          </p:cNvPr>
          <p:cNvSpPr>
            <a:spLocks noChangeAspect="1"/>
          </p:cNvSpPr>
          <p:nvPr/>
        </p:nvSpPr>
        <p:spPr>
          <a:xfrm>
            <a:off x="3258822" y="5797027"/>
            <a:ext cx="144000" cy="144000"/>
          </a:xfrm>
          <a:prstGeom prst="ellipse">
            <a:avLst/>
          </a:prstGeom>
          <a:solidFill>
            <a:srgbClr val="C0FF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73" name="Oval 172">
            <a:extLst>
              <a:ext uri="{FF2B5EF4-FFF2-40B4-BE49-F238E27FC236}">
                <a16:creationId xmlns:a16="http://schemas.microsoft.com/office/drawing/2014/main" id="{F979F505-FF4D-DD4D-ABED-67A19AECEE8C}"/>
              </a:ext>
            </a:extLst>
          </p:cNvPr>
          <p:cNvSpPr>
            <a:spLocks noChangeAspect="1"/>
          </p:cNvSpPr>
          <p:nvPr/>
        </p:nvSpPr>
        <p:spPr>
          <a:xfrm>
            <a:off x="3232679" y="5915944"/>
            <a:ext cx="144000" cy="144000"/>
          </a:xfrm>
          <a:prstGeom prst="ellipse">
            <a:avLst/>
          </a:prstGeom>
          <a:solidFill>
            <a:srgbClr val="9ED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74" name="Rectangle 173">
            <a:extLst>
              <a:ext uri="{FF2B5EF4-FFF2-40B4-BE49-F238E27FC236}">
                <a16:creationId xmlns:a16="http://schemas.microsoft.com/office/drawing/2014/main" id="{6B035A2B-4404-E548-A1C0-890A10B4E506}"/>
              </a:ext>
            </a:extLst>
          </p:cNvPr>
          <p:cNvSpPr/>
          <p:nvPr/>
        </p:nvSpPr>
        <p:spPr>
          <a:xfrm>
            <a:off x="2006982" y="2685226"/>
            <a:ext cx="3831303" cy="718865"/>
          </a:xfrm>
          <a:prstGeom prst="rect">
            <a:avLst/>
          </a:prstGeom>
          <a:noFill/>
          <a:ln w="12700" cap="flat" cmpd="sng" algn="ctr">
            <a:noFill/>
            <a:prstDash val="solid"/>
            <a:miter lim="800000"/>
          </a:ln>
          <a:effectLst/>
        </p:spPr>
        <p:txBody>
          <a:bodyPr lIns="91440" tIns="45720" rIns="91440" bIns="45720" rtlCol="0" anchor="ctr"/>
          <a:lstStyle/>
          <a:p>
            <a:pPr>
              <a:defRPr/>
            </a:pPr>
            <a:r>
              <a:rPr kumimoji="0" lang="en-US" sz="1200" b="1" i="0" u="none" strike="noStrike" kern="0" cap="none" spc="0" normalizeH="0" baseline="0" noProof="0" dirty="0">
                <a:ln>
                  <a:noFill/>
                </a:ln>
                <a:solidFill>
                  <a:schemeClr val="accent2"/>
                </a:solidFill>
                <a:effectLst/>
                <a:uLnTx/>
                <a:uFillTx/>
                <a:ea typeface="+mn-ea"/>
                <a:cs typeface="+mn-cs"/>
              </a:rPr>
              <a:t>Automation of the permutations: Breaks down the ad into attributes and tests different attribute variables on different audiences. Attributes include, length of the ad, messaging, </a:t>
            </a:r>
            <a:r>
              <a:rPr lang="en-US" sz="1200" b="1" kern="0" dirty="0" err="1">
                <a:solidFill>
                  <a:schemeClr val="accent2"/>
                </a:solidFill>
              </a:rPr>
              <a:t>colour</a:t>
            </a:r>
            <a:r>
              <a:rPr lang="en-US" sz="1200" b="1" kern="0" dirty="0">
                <a:solidFill>
                  <a:schemeClr val="accent2"/>
                </a:solidFill>
              </a:rPr>
              <a:t> scheme</a:t>
            </a:r>
            <a:r>
              <a:rPr kumimoji="0" lang="en-US" sz="1200" b="1" i="0" u="none" strike="noStrike" kern="0" cap="none" spc="0" normalizeH="0" baseline="0" noProof="0" dirty="0">
                <a:ln>
                  <a:noFill/>
                </a:ln>
                <a:solidFill>
                  <a:schemeClr val="accent2"/>
                </a:solidFill>
                <a:effectLst/>
                <a:uLnTx/>
                <a:uFillTx/>
                <a:ea typeface="+mn-ea"/>
                <a:cs typeface="+mn-cs"/>
              </a:rPr>
              <a:t>, </a:t>
            </a:r>
            <a:r>
              <a:rPr lang="en-US" sz="1200" b="1" kern="0" dirty="0">
                <a:solidFill>
                  <a:schemeClr val="accent2"/>
                </a:solidFill>
              </a:rPr>
              <a:t>location, weather, demographic interaction</a:t>
            </a:r>
            <a:endParaRPr lang="en-US" sz="1200" b="1" i="0" u="none" strike="noStrike" kern="0" cap="none" spc="0" normalizeH="0" baseline="0" noProof="0" dirty="0">
              <a:ln>
                <a:noFill/>
              </a:ln>
              <a:solidFill>
                <a:schemeClr val="accent2"/>
              </a:solidFill>
              <a:effectLst/>
              <a:uLnTx/>
              <a:uFillTx/>
            </a:endParaRPr>
          </a:p>
        </p:txBody>
      </p:sp>
      <p:pic>
        <p:nvPicPr>
          <p:cNvPr id="175" name="Graphic 174">
            <a:extLst>
              <a:ext uri="{FF2B5EF4-FFF2-40B4-BE49-F238E27FC236}">
                <a16:creationId xmlns:a16="http://schemas.microsoft.com/office/drawing/2014/main" id="{1F13D1AC-6C2E-6C4B-901C-63AFBFAEFBD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r="-1" b="14092"/>
          <a:stretch/>
        </p:blipFill>
        <p:spPr>
          <a:xfrm rot="16200000">
            <a:off x="2097019" y="4959523"/>
            <a:ext cx="202883" cy="174291"/>
          </a:xfrm>
          <a:prstGeom prst="rect">
            <a:avLst/>
          </a:prstGeom>
        </p:spPr>
      </p:pic>
      <p:sp>
        <p:nvSpPr>
          <p:cNvPr id="176" name="Oval 175">
            <a:extLst>
              <a:ext uri="{FF2B5EF4-FFF2-40B4-BE49-F238E27FC236}">
                <a16:creationId xmlns:a16="http://schemas.microsoft.com/office/drawing/2014/main" id="{B4F49521-B552-384A-AED6-0A66EAFC5717}"/>
              </a:ext>
            </a:extLst>
          </p:cNvPr>
          <p:cNvSpPr>
            <a:spLocks noChangeAspect="1"/>
          </p:cNvSpPr>
          <p:nvPr/>
        </p:nvSpPr>
        <p:spPr>
          <a:xfrm>
            <a:off x="4640318" y="4870166"/>
            <a:ext cx="351000" cy="351000"/>
          </a:xfrm>
          <a:prstGeom prst="ellipse">
            <a:avLst/>
          </a:prstGeom>
          <a:no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sp>
        <p:nvSpPr>
          <p:cNvPr id="177" name="Oval 176">
            <a:extLst>
              <a:ext uri="{FF2B5EF4-FFF2-40B4-BE49-F238E27FC236}">
                <a16:creationId xmlns:a16="http://schemas.microsoft.com/office/drawing/2014/main" id="{D22F395B-4928-164C-A028-649D2A23F25F}"/>
              </a:ext>
            </a:extLst>
          </p:cNvPr>
          <p:cNvSpPr>
            <a:spLocks noChangeAspect="1"/>
          </p:cNvSpPr>
          <p:nvPr/>
        </p:nvSpPr>
        <p:spPr>
          <a:xfrm>
            <a:off x="6867405" y="4388490"/>
            <a:ext cx="1404000" cy="1404000"/>
          </a:xfrm>
          <a:prstGeom prst="ellipse">
            <a:avLst/>
          </a:prstGeom>
          <a:noFill/>
          <a:ln w="12700" cap="flat" cmpd="sng" algn="ctr">
            <a:solidFill>
              <a:srgbClr val="7F7F7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Tw Cen MT"/>
              <a:ea typeface="+mn-ea"/>
              <a:cs typeface="+mn-cs"/>
            </a:endParaRPr>
          </a:p>
        </p:txBody>
      </p:sp>
      <p:cxnSp>
        <p:nvCxnSpPr>
          <p:cNvPr id="178" name="Straight Connector 177">
            <a:extLst>
              <a:ext uri="{FF2B5EF4-FFF2-40B4-BE49-F238E27FC236}">
                <a16:creationId xmlns:a16="http://schemas.microsoft.com/office/drawing/2014/main" id="{B1231BE8-78E7-FB4D-A08F-4D4564DF7379}"/>
              </a:ext>
            </a:extLst>
          </p:cNvPr>
          <p:cNvCxnSpPr>
            <a:cxnSpLocks/>
            <a:stCxn id="176" idx="0"/>
          </p:cNvCxnSpPr>
          <p:nvPr/>
        </p:nvCxnSpPr>
        <p:spPr>
          <a:xfrm flipV="1">
            <a:off x="4815818" y="3919726"/>
            <a:ext cx="3018718" cy="950440"/>
          </a:xfrm>
          <a:prstGeom prst="line">
            <a:avLst/>
          </a:prstGeom>
          <a:noFill/>
          <a:ln w="6350" cap="flat" cmpd="sng" algn="ctr">
            <a:solidFill>
              <a:schemeClr val="accent2"/>
            </a:solidFill>
            <a:prstDash val="solid"/>
            <a:miter lim="800000"/>
          </a:ln>
          <a:effectLst/>
        </p:spPr>
      </p:cxnSp>
      <p:cxnSp>
        <p:nvCxnSpPr>
          <p:cNvPr id="179" name="Straight Connector 178">
            <a:extLst>
              <a:ext uri="{FF2B5EF4-FFF2-40B4-BE49-F238E27FC236}">
                <a16:creationId xmlns:a16="http://schemas.microsoft.com/office/drawing/2014/main" id="{2BA55C07-7D1C-754B-8CE0-03E4EE7B2C51}"/>
              </a:ext>
            </a:extLst>
          </p:cNvPr>
          <p:cNvCxnSpPr>
            <a:cxnSpLocks/>
            <a:stCxn id="176" idx="4"/>
          </p:cNvCxnSpPr>
          <p:nvPr/>
        </p:nvCxnSpPr>
        <p:spPr>
          <a:xfrm>
            <a:off x="4815818" y="5221166"/>
            <a:ext cx="3018718" cy="1098197"/>
          </a:xfrm>
          <a:prstGeom prst="line">
            <a:avLst/>
          </a:prstGeom>
          <a:noFill/>
          <a:ln w="6350" cap="flat" cmpd="sng" algn="ctr">
            <a:solidFill>
              <a:schemeClr val="accent2"/>
            </a:solidFill>
            <a:prstDash val="solid"/>
            <a:miter lim="800000"/>
          </a:ln>
          <a:effectLst/>
        </p:spPr>
      </p:cxnSp>
      <p:graphicFrame>
        <p:nvGraphicFramePr>
          <p:cNvPr id="180" name="Chart 179">
            <a:extLst>
              <a:ext uri="{FF2B5EF4-FFF2-40B4-BE49-F238E27FC236}">
                <a16:creationId xmlns:a16="http://schemas.microsoft.com/office/drawing/2014/main" id="{ACBEDDC2-9325-1B48-AA5D-B162BDC4421C}"/>
              </a:ext>
            </a:extLst>
          </p:cNvPr>
          <p:cNvGraphicFramePr/>
          <p:nvPr>
            <p:extLst>
              <p:ext uri="{D42A27DB-BD31-4B8C-83A1-F6EECF244321}">
                <p14:modId xmlns:p14="http://schemas.microsoft.com/office/powerpoint/2010/main" val="3055068387"/>
              </p:ext>
            </p:extLst>
          </p:nvPr>
        </p:nvGraphicFramePr>
        <p:xfrm>
          <a:off x="6469661" y="3759671"/>
          <a:ext cx="2729751" cy="2699859"/>
        </p:xfrm>
        <a:graphic>
          <a:graphicData uri="http://schemas.openxmlformats.org/drawingml/2006/chart">
            <c:chart xmlns:c="http://schemas.openxmlformats.org/drawingml/2006/chart" xmlns:r="http://schemas.openxmlformats.org/officeDocument/2006/relationships" r:id="rId6"/>
          </a:graphicData>
        </a:graphic>
      </p:graphicFrame>
      <p:sp>
        <p:nvSpPr>
          <p:cNvPr id="181" name="Rectangle 180">
            <a:extLst>
              <a:ext uri="{FF2B5EF4-FFF2-40B4-BE49-F238E27FC236}">
                <a16:creationId xmlns:a16="http://schemas.microsoft.com/office/drawing/2014/main" id="{88E8EC3A-3100-2144-8206-54507BA25099}"/>
              </a:ext>
            </a:extLst>
          </p:cNvPr>
          <p:cNvSpPr/>
          <p:nvPr/>
        </p:nvSpPr>
        <p:spPr>
          <a:xfrm>
            <a:off x="6273382" y="2621979"/>
            <a:ext cx="3762103" cy="405244"/>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2"/>
                </a:solidFill>
                <a:effectLst/>
                <a:uLnTx/>
                <a:uFillTx/>
                <a:ea typeface="+mn-ea"/>
                <a:cs typeface="+mn-cs"/>
              </a:rPr>
              <a:t>Takes the visual creative module and breaks it down to establish the cause of its success. Example result:</a:t>
            </a:r>
            <a:endParaRPr kumimoji="0" lang="en-GB" sz="1200" b="1" i="0" u="none" strike="noStrike" kern="0" cap="none" spc="0" normalizeH="0" baseline="0" noProof="0" dirty="0">
              <a:ln>
                <a:noFill/>
              </a:ln>
              <a:solidFill>
                <a:schemeClr val="accent2"/>
              </a:solidFill>
              <a:effectLst/>
              <a:uLnTx/>
              <a:uFillTx/>
              <a:ea typeface="+mn-ea"/>
              <a:cs typeface="+mn-cs"/>
            </a:endParaRPr>
          </a:p>
        </p:txBody>
      </p:sp>
      <p:sp>
        <p:nvSpPr>
          <p:cNvPr id="182" name="TextBox 181">
            <a:extLst>
              <a:ext uri="{FF2B5EF4-FFF2-40B4-BE49-F238E27FC236}">
                <a16:creationId xmlns:a16="http://schemas.microsoft.com/office/drawing/2014/main" id="{19A2400C-D0BF-874F-9342-5505821136AF}"/>
              </a:ext>
            </a:extLst>
          </p:cNvPr>
          <p:cNvSpPr txBox="1"/>
          <p:nvPr/>
        </p:nvSpPr>
        <p:spPr>
          <a:xfrm>
            <a:off x="7368081" y="4583286"/>
            <a:ext cx="387927" cy="338554"/>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D0D0D"/>
                </a:solidFill>
                <a:effectLst/>
                <a:uLnTx/>
                <a:uFillTx/>
                <a:latin typeface="Tw Cen MT"/>
              </a:rPr>
              <a:t>16% VCR</a:t>
            </a:r>
          </a:p>
        </p:txBody>
      </p:sp>
      <p:sp>
        <p:nvSpPr>
          <p:cNvPr id="183" name="TextBox 182">
            <a:extLst>
              <a:ext uri="{FF2B5EF4-FFF2-40B4-BE49-F238E27FC236}">
                <a16:creationId xmlns:a16="http://schemas.microsoft.com/office/drawing/2014/main" id="{2EBCAB54-C691-994D-A366-5DE747B1DB30}"/>
              </a:ext>
            </a:extLst>
          </p:cNvPr>
          <p:cNvSpPr txBox="1"/>
          <p:nvPr/>
        </p:nvSpPr>
        <p:spPr>
          <a:xfrm>
            <a:off x="8475185" y="4644152"/>
            <a:ext cx="387927" cy="338554"/>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D0D0D"/>
                </a:solidFill>
                <a:effectLst/>
                <a:uLnTx/>
                <a:uFillTx/>
                <a:latin typeface="Tw Cen MT"/>
              </a:rPr>
              <a:t>17% VCR</a:t>
            </a:r>
          </a:p>
        </p:txBody>
      </p:sp>
      <p:sp>
        <p:nvSpPr>
          <p:cNvPr id="184" name="TextBox 183">
            <a:extLst>
              <a:ext uri="{FF2B5EF4-FFF2-40B4-BE49-F238E27FC236}">
                <a16:creationId xmlns:a16="http://schemas.microsoft.com/office/drawing/2014/main" id="{D880035F-062C-494F-AD8E-87EA8291ED10}"/>
              </a:ext>
            </a:extLst>
          </p:cNvPr>
          <p:cNvSpPr txBox="1"/>
          <p:nvPr/>
        </p:nvSpPr>
        <p:spPr>
          <a:xfrm>
            <a:off x="8811485" y="5638232"/>
            <a:ext cx="387927" cy="338554"/>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D0D0D"/>
                </a:solidFill>
                <a:effectLst/>
                <a:uLnTx/>
                <a:uFillTx/>
                <a:latin typeface="Tw Cen MT"/>
              </a:rPr>
              <a:t>4% VCR</a:t>
            </a:r>
          </a:p>
        </p:txBody>
      </p:sp>
      <p:sp>
        <p:nvSpPr>
          <p:cNvPr id="185" name="TextBox 184">
            <a:extLst>
              <a:ext uri="{FF2B5EF4-FFF2-40B4-BE49-F238E27FC236}">
                <a16:creationId xmlns:a16="http://schemas.microsoft.com/office/drawing/2014/main" id="{F6BA227B-9D01-D847-A685-AE2CE00A52D1}"/>
              </a:ext>
            </a:extLst>
          </p:cNvPr>
          <p:cNvSpPr txBox="1"/>
          <p:nvPr/>
        </p:nvSpPr>
        <p:spPr>
          <a:xfrm>
            <a:off x="7983234" y="5941990"/>
            <a:ext cx="387927" cy="338554"/>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D0D0D"/>
                </a:solidFill>
                <a:effectLst/>
                <a:uLnTx/>
                <a:uFillTx/>
                <a:latin typeface="Tw Cen MT"/>
              </a:rPr>
              <a:t>15% VCR</a:t>
            </a:r>
          </a:p>
        </p:txBody>
      </p:sp>
      <p:sp>
        <p:nvSpPr>
          <p:cNvPr id="186" name="TextBox 185">
            <a:extLst>
              <a:ext uri="{FF2B5EF4-FFF2-40B4-BE49-F238E27FC236}">
                <a16:creationId xmlns:a16="http://schemas.microsoft.com/office/drawing/2014/main" id="{8B5E05C1-81A2-8F4A-B206-63CAAD7B6CB7}"/>
              </a:ext>
            </a:extLst>
          </p:cNvPr>
          <p:cNvSpPr txBox="1"/>
          <p:nvPr/>
        </p:nvSpPr>
        <p:spPr>
          <a:xfrm>
            <a:off x="6428344" y="5517633"/>
            <a:ext cx="387927" cy="338554"/>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D0D0D"/>
                </a:solidFill>
                <a:effectLst/>
                <a:uLnTx/>
                <a:uFillTx/>
                <a:latin typeface="Tw Cen MT"/>
              </a:rPr>
              <a:t>5% VCR</a:t>
            </a:r>
          </a:p>
        </p:txBody>
      </p:sp>
      <p:pic>
        <p:nvPicPr>
          <p:cNvPr id="187" name="Graphic 186">
            <a:extLst>
              <a:ext uri="{FF2B5EF4-FFF2-40B4-BE49-F238E27FC236}">
                <a16:creationId xmlns:a16="http://schemas.microsoft.com/office/drawing/2014/main" id="{010861B1-521B-6442-93ED-542091EB77EE}"/>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 r="-1" b="14092"/>
          <a:stretch/>
        </p:blipFill>
        <p:spPr>
          <a:xfrm rot="5400000" flipH="1">
            <a:off x="5921773" y="1811244"/>
            <a:ext cx="202883" cy="174291"/>
          </a:xfrm>
          <a:prstGeom prst="rect">
            <a:avLst/>
          </a:prstGeom>
        </p:spPr>
      </p:pic>
      <p:cxnSp>
        <p:nvCxnSpPr>
          <p:cNvPr id="188" name="Elbow Connector 187">
            <a:extLst>
              <a:ext uri="{FF2B5EF4-FFF2-40B4-BE49-F238E27FC236}">
                <a16:creationId xmlns:a16="http://schemas.microsoft.com/office/drawing/2014/main" id="{7E3F8FDE-D275-0A4C-B818-A49C9C38DBFD}"/>
              </a:ext>
            </a:extLst>
          </p:cNvPr>
          <p:cNvCxnSpPr>
            <a:cxnSpLocks/>
            <a:stCxn id="130" idx="0"/>
          </p:cNvCxnSpPr>
          <p:nvPr/>
        </p:nvCxnSpPr>
        <p:spPr>
          <a:xfrm rot="16200000" flipV="1">
            <a:off x="6984043" y="848736"/>
            <a:ext cx="140166" cy="2236114"/>
          </a:xfrm>
          <a:prstGeom prst="bentConnector2">
            <a:avLst/>
          </a:prstGeom>
          <a:noFill/>
          <a:ln w="12700" cap="flat" cmpd="sng" algn="ctr">
            <a:solidFill>
              <a:schemeClr val="accent2"/>
            </a:solidFill>
            <a:prstDash val="solid"/>
            <a:miter lim="800000"/>
          </a:ln>
          <a:effectLst/>
        </p:spPr>
      </p:cxnSp>
      <p:cxnSp>
        <p:nvCxnSpPr>
          <p:cNvPr id="189" name="Elbow Connector 188">
            <a:extLst>
              <a:ext uri="{FF2B5EF4-FFF2-40B4-BE49-F238E27FC236}">
                <a16:creationId xmlns:a16="http://schemas.microsoft.com/office/drawing/2014/main" id="{5B01DB2F-6021-9E42-A99F-63251DB4C77C}"/>
              </a:ext>
            </a:extLst>
          </p:cNvPr>
          <p:cNvCxnSpPr>
            <a:cxnSpLocks/>
            <a:stCxn id="129" idx="0"/>
          </p:cNvCxnSpPr>
          <p:nvPr/>
        </p:nvCxnSpPr>
        <p:spPr>
          <a:xfrm rot="5400000" flipH="1" flipV="1">
            <a:off x="4876568" y="977376"/>
            <a:ext cx="140167" cy="1978835"/>
          </a:xfrm>
          <a:prstGeom prst="bentConnector2">
            <a:avLst/>
          </a:prstGeom>
          <a:noFill/>
          <a:ln w="12700" cap="flat" cmpd="sng" algn="ctr">
            <a:solidFill>
              <a:schemeClr val="accent2"/>
            </a:solidFill>
            <a:prstDash val="solid"/>
            <a:miter lim="800000"/>
          </a:ln>
          <a:effectLst/>
        </p:spPr>
      </p:cxnSp>
      <p:sp>
        <p:nvSpPr>
          <p:cNvPr id="190" name="Rectangle 189">
            <a:extLst>
              <a:ext uri="{FF2B5EF4-FFF2-40B4-BE49-F238E27FC236}">
                <a16:creationId xmlns:a16="http://schemas.microsoft.com/office/drawing/2014/main" id="{76BE9B7C-9C07-5E46-AE8A-BD75D292ABC0}"/>
              </a:ext>
            </a:extLst>
          </p:cNvPr>
          <p:cNvSpPr/>
          <p:nvPr/>
        </p:nvSpPr>
        <p:spPr>
          <a:xfrm>
            <a:off x="4071579" y="1564078"/>
            <a:ext cx="4403606" cy="303524"/>
          </a:xfrm>
          <a:prstGeom prst="rect">
            <a:avLst/>
          </a:prstGeom>
          <a:no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2"/>
                </a:solidFill>
                <a:effectLst/>
                <a:uLnTx/>
                <a:uFillTx/>
                <a:ea typeface="+mn-ea"/>
                <a:cs typeface="+mn-cs"/>
              </a:rPr>
              <a:t>Continue to iterate experiments to </a:t>
            </a:r>
            <a:r>
              <a:rPr kumimoji="0" lang="en-GB" sz="1200" b="1" i="0" u="none" strike="noStrike" kern="0" cap="none" spc="0" normalizeH="0" baseline="0" noProof="0" dirty="0">
                <a:ln>
                  <a:noFill/>
                </a:ln>
                <a:solidFill>
                  <a:schemeClr val="accent2"/>
                </a:solidFill>
                <a:effectLst/>
                <a:uLnTx/>
                <a:uFillTx/>
                <a:ea typeface="+mn-ea"/>
                <a:cs typeface="+mn-cs"/>
              </a:rPr>
              <a:t>maximise</a:t>
            </a:r>
            <a:r>
              <a:rPr kumimoji="0" lang="en-US" sz="1200" b="1" i="0" u="none" strike="noStrike" kern="0" cap="none" spc="0" normalizeH="0" baseline="0" noProof="0" dirty="0">
                <a:ln>
                  <a:noFill/>
                </a:ln>
                <a:solidFill>
                  <a:schemeClr val="accent2"/>
                </a:solidFill>
                <a:effectLst/>
                <a:uLnTx/>
                <a:uFillTx/>
                <a:ea typeface="+mn-ea"/>
                <a:cs typeface="+mn-cs"/>
              </a:rPr>
              <a:t> success</a:t>
            </a:r>
            <a:endParaRPr kumimoji="0" lang="en-GB" sz="1200" b="1" i="0" u="none" strike="noStrike" kern="0" cap="none" spc="0" normalizeH="0" baseline="0" noProof="0" dirty="0">
              <a:ln>
                <a:noFill/>
              </a:ln>
              <a:solidFill>
                <a:schemeClr val="accent2"/>
              </a:solidFill>
              <a:effectLst/>
              <a:uLnTx/>
              <a:uFillTx/>
              <a:ea typeface="+mn-ea"/>
              <a:cs typeface="+mn-cs"/>
            </a:endParaRPr>
          </a:p>
        </p:txBody>
      </p:sp>
      <p:pic>
        <p:nvPicPr>
          <p:cNvPr id="191" name="Graphic 190">
            <a:extLst>
              <a:ext uri="{FF2B5EF4-FFF2-40B4-BE49-F238E27FC236}">
                <a16:creationId xmlns:a16="http://schemas.microsoft.com/office/drawing/2014/main" id="{FA786C71-C760-A44E-831F-9CCF049E3BA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r="-1" b="14092"/>
          <a:stretch/>
        </p:blipFill>
        <p:spPr>
          <a:xfrm rot="16200000">
            <a:off x="5864487" y="5005598"/>
            <a:ext cx="202883" cy="174291"/>
          </a:xfrm>
          <a:prstGeom prst="rect">
            <a:avLst/>
          </a:prstGeom>
        </p:spPr>
      </p:pic>
    </p:spTree>
    <p:extLst>
      <p:ext uri="{BB962C8B-B14F-4D97-AF65-F5344CB8AC3E}">
        <p14:creationId xmlns:p14="http://schemas.microsoft.com/office/powerpoint/2010/main" val="217525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FA8E359-A837-9E49-AF34-743A80955CD9}"/>
              </a:ext>
            </a:extLst>
          </p:cNvPr>
          <p:cNvSpPr>
            <a:spLocks noGrp="1"/>
          </p:cNvSpPr>
          <p:nvPr>
            <p:ph type="title"/>
          </p:nvPr>
        </p:nvSpPr>
        <p:spPr/>
        <p:txBody>
          <a:bodyPr/>
          <a:lstStyle/>
          <a:p>
            <a:r>
              <a:rPr lang="en-GB"/>
              <a:t>agenda</a:t>
            </a:r>
          </a:p>
        </p:txBody>
      </p:sp>
      <p:sp>
        <p:nvSpPr>
          <p:cNvPr id="18" name="Text Placeholder 17">
            <a:extLst>
              <a:ext uri="{FF2B5EF4-FFF2-40B4-BE49-F238E27FC236}">
                <a16:creationId xmlns:a16="http://schemas.microsoft.com/office/drawing/2014/main" id="{AC6CCFE5-7260-E445-838E-1239682F9B3A}"/>
              </a:ext>
            </a:extLst>
          </p:cNvPr>
          <p:cNvSpPr>
            <a:spLocks noGrp="1"/>
          </p:cNvSpPr>
          <p:nvPr>
            <p:ph type="body" sz="quarter" idx="12"/>
          </p:nvPr>
        </p:nvSpPr>
        <p:spPr/>
        <p:txBody>
          <a:bodyPr/>
          <a:lstStyle/>
          <a:p>
            <a:r>
              <a:rPr lang="en-GB"/>
              <a:t>01.</a:t>
            </a:r>
          </a:p>
        </p:txBody>
      </p:sp>
      <p:sp>
        <p:nvSpPr>
          <p:cNvPr id="19" name="Text Placeholder 18">
            <a:extLst>
              <a:ext uri="{FF2B5EF4-FFF2-40B4-BE49-F238E27FC236}">
                <a16:creationId xmlns:a16="http://schemas.microsoft.com/office/drawing/2014/main" id="{3F05CE70-55EB-2740-A472-725D0CD0C544}"/>
              </a:ext>
            </a:extLst>
          </p:cNvPr>
          <p:cNvSpPr>
            <a:spLocks noGrp="1"/>
          </p:cNvSpPr>
          <p:nvPr>
            <p:ph type="body" sz="quarter" idx="13"/>
          </p:nvPr>
        </p:nvSpPr>
        <p:spPr/>
        <p:txBody>
          <a:bodyPr/>
          <a:lstStyle/>
          <a:p>
            <a:r>
              <a:rPr lang="en-GB"/>
              <a:t>What is creative x?</a:t>
            </a:r>
          </a:p>
        </p:txBody>
      </p:sp>
      <p:sp>
        <p:nvSpPr>
          <p:cNvPr id="20" name="Text Placeholder 19">
            <a:extLst>
              <a:ext uri="{FF2B5EF4-FFF2-40B4-BE49-F238E27FC236}">
                <a16:creationId xmlns:a16="http://schemas.microsoft.com/office/drawing/2014/main" id="{6E727264-26A5-BD44-BC0F-E70ADAF762F7}"/>
              </a:ext>
            </a:extLst>
          </p:cNvPr>
          <p:cNvSpPr>
            <a:spLocks noGrp="1"/>
          </p:cNvSpPr>
          <p:nvPr>
            <p:ph type="body" sz="quarter" idx="14"/>
          </p:nvPr>
        </p:nvSpPr>
        <p:spPr/>
        <p:txBody>
          <a:bodyPr/>
          <a:lstStyle/>
          <a:p>
            <a:r>
              <a:rPr lang="en-GB"/>
              <a:t>02.</a:t>
            </a:r>
          </a:p>
        </p:txBody>
      </p:sp>
      <p:sp>
        <p:nvSpPr>
          <p:cNvPr id="26" name="Text Placeholder 25">
            <a:extLst>
              <a:ext uri="{FF2B5EF4-FFF2-40B4-BE49-F238E27FC236}">
                <a16:creationId xmlns:a16="http://schemas.microsoft.com/office/drawing/2014/main" id="{E39FB451-03C5-CA49-9ADB-737B863194B2}"/>
              </a:ext>
            </a:extLst>
          </p:cNvPr>
          <p:cNvSpPr>
            <a:spLocks noGrp="1"/>
          </p:cNvSpPr>
          <p:nvPr>
            <p:ph type="body" sz="quarter" idx="15"/>
          </p:nvPr>
        </p:nvSpPr>
        <p:spPr/>
        <p:txBody>
          <a:bodyPr/>
          <a:lstStyle/>
          <a:p>
            <a:r>
              <a:rPr lang="en-GB"/>
              <a:t>Kia case study</a:t>
            </a:r>
          </a:p>
        </p:txBody>
      </p:sp>
      <p:sp>
        <p:nvSpPr>
          <p:cNvPr id="27" name="Text Placeholder 26">
            <a:extLst>
              <a:ext uri="{FF2B5EF4-FFF2-40B4-BE49-F238E27FC236}">
                <a16:creationId xmlns:a16="http://schemas.microsoft.com/office/drawing/2014/main" id="{E9D7A25B-AABD-0D43-B714-7982D2C37B6A}"/>
              </a:ext>
            </a:extLst>
          </p:cNvPr>
          <p:cNvSpPr>
            <a:spLocks noGrp="1"/>
          </p:cNvSpPr>
          <p:nvPr>
            <p:ph type="body" sz="quarter" idx="16"/>
          </p:nvPr>
        </p:nvSpPr>
        <p:spPr/>
        <p:txBody>
          <a:bodyPr/>
          <a:lstStyle/>
          <a:p>
            <a:r>
              <a:rPr lang="en-GB"/>
              <a:t>03.</a:t>
            </a:r>
          </a:p>
        </p:txBody>
      </p:sp>
      <p:sp>
        <p:nvSpPr>
          <p:cNvPr id="28" name="Text Placeholder 27">
            <a:extLst>
              <a:ext uri="{FF2B5EF4-FFF2-40B4-BE49-F238E27FC236}">
                <a16:creationId xmlns:a16="http://schemas.microsoft.com/office/drawing/2014/main" id="{78191555-7738-EE40-8914-40B8668FE871}"/>
              </a:ext>
            </a:extLst>
          </p:cNvPr>
          <p:cNvSpPr>
            <a:spLocks noGrp="1"/>
          </p:cNvSpPr>
          <p:nvPr>
            <p:ph type="body" sz="quarter" idx="17"/>
          </p:nvPr>
        </p:nvSpPr>
        <p:spPr/>
        <p:txBody>
          <a:bodyPr/>
          <a:lstStyle/>
          <a:p>
            <a:r>
              <a:rPr lang="en-GB"/>
              <a:t>O2 proposed use cases</a:t>
            </a:r>
          </a:p>
        </p:txBody>
      </p:sp>
      <p:sp>
        <p:nvSpPr>
          <p:cNvPr id="31" name="Text Placeholder 30">
            <a:extLst>
              <a:ext uri="{FF2B5EF4-FFF2-40B4-BE49-F238E27FC236}">
                <a16:creationId xmlns:a16="http://schemas.microsoft.com/office/drawing/2014/main" id="{A0CA8590-2872-7D44-8709-384109D47D7E}"/>
              </a:ext>
            </a:extLst>
          </p:cNvPr>
          <p:cNvSpPr>
            <a:spLocks noGrp="1"/>
          </p:cNvSpPr>
          <p:nvPr>
            <p:ph type="body" sz="quarter" idx="18"/>
          </p:nvPr>
        </p:nvSpPr>
        <p:spPr/>
        <p:txBody>
          <a:bodyPr/>
          <a:lstStyle/>
          <a:p>
            <a:r>
              <a:rPr lang="en-GB"/>
              <a:t>04.</a:t>
            </a:r>
          </a:p>
        </p:txBody>
      </p:sp>
      <p:sp>
        <p:nvSpPr>
          <p:cNvPr id="32" name="Text Placeholder 31">
            <a:extLst>
              <a:ext uri="{FF2B5EF4-FFF2-40B4-BE49-F238E27FC236}">
                <a16:creationId xmlns:a16="http://schemas.microsoft.com/office/drawing/2014/main" id="{BE1B041D-6612-1240-9062-3BE2BA4D3F10}"/>
              </a:ext>
            </a:extLst>
          </p:cNvPr>
          <p:cNvSpPr>
            <a:spLocks noGrp="1"/>
          </p:cNvSpPr>
          <p:nvPr>
            <p:ph type="body" sz="quarter" idx="19"/>
          </p:nvPr>
        </p:nvSpPr>
        <p:spPr/>
        <p:txBody>
          <a:bodyPr/>
          <a:lstStyle/>
          <a:p>
            <a:r>
              <a:rPr lang="en-GB"/>
              <a:t>Proposed cost and roll out</a:t>
            </a:r>
          </a:p>
        </p:txBody>
      </p:sp>
      <p:sp>
        <p:nvSpPr>
          <p:cNvPr id="39" name="Text Placeholder 38">
            <a:extLst>
              <a:ext uri="{FF2B5EF4-FFF2-40B4-BE49-F238E27FC236}">
                <a16:creationId xmlns:a16="http://schemas.microsoft.com/office/drawing/2014/main" id="{7DD0390F-3F01-7A40-B2A3-5E2498E9720A}"/>
              </a:ext>
            </a:extLst>
          </p:cNvPr>
          <p:cNvSpPr>
            <a:spLocks noGrp="1"/>
          </p:cNvSpPr>
          <p:nvPr>
            <p:ph type="body" sz="quarter" idx="20"/>
          </p:nvPr>
        </p:nvSpPr>
        <p:spPr/>
        <p:txBody>
          <a:bodyPr/>
          <a:lstStyle/>
          <a:p>
            <a:r>
              <a:rPr lang="en-GB"/>
              <a:t>05.</a:t>
            </a:r>
          </a:p>
        </p:txBody>
      </p:sp>
      <p:sp>
        <p:nvSpPr>
          <p:cNvPr id="40" name="Text Placeholder 39">
            <a:extLst>
              <a:ext uri="{FF2B5EF4-FFF2-40B4-BE49-F238E27FC236}">
                <a16:creationId xmlns:a16="http://schemas.microsoft.com/office/drawing/2014/main" id="{EA2500B7-2F2C-F348-9DAA-098302FA59DC}"/>
              </a:ext>
            </a:extLst>
          </p:cNvPr>
          <p:cNvSpPr>
            <a:spLocks noGrp="1"/>
          </p:cNvSpPr>
          <p:nvPr>
            <p:ph type="body" sz="quarter" idx="21"/>
          </p:nvPr>
        </p:nvSpPr>
        <p:spPr/>
        <p:txBody>
          <a:bodyPr/>
          <a:lstStyle/>
          <a:p>
            <a:r>
              <a:rPr lang="en-GB"/>
              <a:t>Wrap up and questions</a:t>
            </a:r>
          </a:p>
        </p:txBody>
      </p:sp>
    </p:spTree>
    <p:extLst>
      <p:ext uri="{BB962C8B-B14F-4D97-AF65-F5344CB8AC3E}">
        <p14:creationId xmlns:p14="http://schemas.microsoft.com/office/powerpoint/2010/main" val="3943200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01CD-6F8E-254A-BD5C-7EB53A1FA317}"/>
              </a:ext>
            </a:extLst>
          </p:cNvPr>
          <p:cNvSpPr>
            <a:spLocks noGrp="1"/>
          </p:cNvSpPr>
          <p:nvPr>
            <p:ph type="title"/>
          </p:nvPr>
        </p:nvSpPr>
        <p:spPr/>
        <p:txBody>
          <a:bodyPr/>
          <a:lstStyle/>
          <a:p>
            <a:r>
              <a:rPr lang="en-US" dirty="0"/>
              <a:t>How often should the creative design principles be reassessed?</a:t>
            </a:r>
          </a:p>
        </p:txBody>
      </p:sp>
      <p:sp>
        <p:nvSpPr>
          <p:cNvPr id="3" name="Content Placeholder 7">
            <a:extLst>
              <a:ext uri="{FF2B5EF4-FFF2-40B4-BE49-F238E27FC236}">
                <a16:creationId xmlns:a16="http://schemas.microsoft.com/office/drawing/2014/main" id="{800A3238-3908-3B41-8387-479D61EE3026}"/>
              </a:ext>
            </a:extLst>
          </p:cNvPr>
          <p:cNvSpPr txBox="1">
            <a:spLocks/>
          </p:cNvSpPr>
          <p:nvPr/>
        </p:nvSpPr>
        <p:spPr>
          <a:xfrm>
            <a:off x="666000" y="2245360"/>
            <a:ext cx="10857537" cy="3964940"/>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lnSpc>
                <a:spcPct val="100000"/>
              </a:lnSpc>
              <a:spcBef>
                <a:spcPts val="600"/>
              </a:spcBef>
              <a:buClr>
                <a:schemeClr val="accent1"/>
              </a:buClr>
              <a:buFont typeface="Wingdings 2" panose="05020102010507070707" pitchFamily="18" charset="2"/>
              <a:buChar char=""/>
              <a:defRPr sz="1800" kern="1200">
                <a:solidFill>
                  <a:schemeClr val="accent1"/>
                </a:solidFill>
                <a:latin typeface="+mn-lt"/>
                <a:ea typeface="+mn-ea"/>
                <a:cs typeface="+mn-cs"/>
              </a:defRPr>
            </a:lvl2pPr>
            <a:lvl3pPr marL="54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3pPr>
            <a:lvl4pPr marL="809625"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4pPr>
            <a:lvl5pPr marL="108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5pPr>
            <a:lvl6pPr marL="135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6pPr>
            <a:lvl7pPr marL="1619250" indent="-269875"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7pPr>
            <a:lvl8pPr marL="189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8pPr>
            <a:lvl9pPr marL="216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9pPr>
          </a:lstStyle>
          <a:p>
            <a:r>
              <a:rPr lang="en-US" b="1" dirty="0">
                <a:solidFill>
                  <a:schemeClr val="accent2"/>
                </a:solidFill>
                <a:latin typeface="+mj-lt"/>
              </a:rPr>
              <a:t>With asset refreshes</a:t>
            </a:r>
          </a:p>
          <a:p>
            <a:pPr marL="285750" indent="-285750">
              <a:buFont typeface="Arial" panose="020B0604020202020204" pitchFamily="34" charset="0"/>
              <a:buChar char="•"/>
            </a:pPr>
            <a:r>
              <a:rPr lang="en-US" dirty="0">
                <a:solidFill>
                  <a:schemeClr val="accent2"/>
                </a:solidFill>
              </a:rPr>
              <a:t>Each time the creative assets are refreshed Creative X will enter a new phase of learning. At this point the creative design principles should be re-evaluated, both independently and aggregated with the previously collected data to give a clear picture on which design principles would need updating.</a:t>
            </a:r>
          </a:p>
          <a:p>
            <a:r>
              <a:rPr lang="en-US" b="1" dirty="0">
                <a:solidFill>
                  <a:schemeClr val="accent2"/>
                </a:solidFill>
                <a:latin typeface="+mj-lt"/>
              </a:rPr>
              <a:t>Annual campaign launches</a:t>
            </a:r>
          </a:p>
          <a:p>
            <a:pPr marL="285750" indent="-285750">
              <a:buFont typeface="Arial" panose="020B0604020202020204" pitchFamily="34" charset="0"/>
              <a:buChar char="•"/>
            </a:pPr>
            <a:r>
              <a:rPr lang="en-US" dirty="0">
                <a:solidFill>
                  <a:schemeClr val="accent2"/>
                </a:solidFill>
              </a:rPr>
              <a:t>With campaigns such as iPhone releases and Black Friday the learnings from previous years should be taken forward into the new launch. The current year’s campaign should be </a:t>
            </a:r>
            <a:r>
              <a:rPr lang="en-US" dirty="0" err="1">
                <a:solidFill>
                  <a:schemeClr val="accent2"/>
                </a:solidFill>
              </a:rPr>
              <a:t>analysed</a:t>
            </a:r>
            <a:r>
              <a:rPr lang="en-US" dirty="0">
                <a:solidFill>
                  <a:schemeClr val="accent2"/>
                </a:solidFill>
              </a:rPr>
              <a:t> to provide aggregate and independent learnings for the next seasonal launch.</a:t>
            </a:r>
          </a:p>
          <a:p>
            <a:pPr marL="285750" indent="-285750">
              <a:buFont typeface="Arial" panose="020B0604020202020204" pitchFamily="34" charset="0"/>
              <a:buChar char="•"/>
            </a:pPr>
            <a:endParaRPr lang="en-US" dirty="0">
              <a:solidFill>
                <a:schemeClr val="accent2"/>
              </a:solidFill>
            </a:endParaRPr>
          </a:p>
        </p:txBody>
      </p:sp>
    </p:spTree>
    <p:extLst>
      <p:ext uri="{BB962C8B-B14F-4D97-AF65-F5344CB8AC3E}">
        <p14:creationId xmlns:p14="http://schemas.microsoft.com/office/powerpoint/2010/main" val="295385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735F48-8BCD-E74B-B6FC-C072CA748102}"/>
              </a:ext>
            </a:extLst>
          </p:cNvPr>
          <p:cNvSpPr>
            <a:spLocks noGrp="1"/>
          </p:cNvSpPr>
          <p:nvPr>
            <p:ph type="title"/>
          </p:nvPr>
        </p:nvSpPr>
        <p:spPr/>
        <p:txBody>
          <a:bodyPr/>
          <a:lstStyle/>
          <a:p>
            <a:r>
              <a:rPr lang="en-US"/>
              <a:t>Key creative components of an ad</a:t>
            </a:r>
          </a:p>
        </p:txBody>
      </p:sp>
      <p:sp>
        <p:nvSpPr>
          <p:cNvPr id="5" name="Text Placeholder 4">
            <a:extLst>
              <a:ext uri="{FF2B5EF4-FFF2-40B4-BE49-F238E27FC236}">
                <a16:creationId xmlns:a16="http://schemas.microsoft.com/office/drawing/2014/main" id="{701B8D82-0517-7B4B-BE6D-48C58C7A728A}"/>
              </a:ext>
            </a:extLst>
          </p:cNvPr>
          <p:cNvSpPr>
            <a:spLocks noGrp="1"/>
          </p:cNvSpPr>
          <p:nvPr>
            <p:ph type="body" sz="quarter" idx="18"/>
          </p:nvPr>
        </p:nvSpPr>
        <p:spPr/>
        <p:txBody>
          <a:bodyPr/>
          <a:lstStyle/>
          <a:p>
            <a:endParaRPr lang="en-US"/>
          </a:p>
        </p:txBody>
      </p:sp>
      <p:sp>
        <p:nvSpPr>
          <p:cNvPr id="6" name="Text Placeholder 5">
            <a:extLst>
              <a:ext uri="{FF2B5EF4-FFF2-40B4-BE49-F238E27FC236}">
                <a16:creationId xmlns:a16="http://schemas.microsoft.com/office/drawing/2014/main" id="{66F09BC9-D072-984B-9153-BE9ED2ACA601}"/>
              </a:ext>
            </a:extLst>
          </p:cNvPr>
          <p:cNvSpPr>
            <a:spLocks noGrp="1"/>
          </p:cNvSpPr>
          <p:nvPr>
            <p:ph type="body" sz="quarter" idx="19"/>
          </p:nvPr>
        </p:nvSpPr>
        <p:spPr/>
        <p:txBody>
          <a:bodyPr/>
          <a:lstStyle/>
          <a:p>
            <a:r>
              <a:rPr lang="en-US"/>
              <a:t>Structure</a:t>
            </a:r>
          </a:p>
          <a:p>
            <a:r>
              <a:rPr lang="en-US"/>
              <a:t>Size, clearly defined borders, scene transition, frame length</a:t>
            </a:r>
          </a:p>
        </p:txBody>
      </p:sp>
      <p:sp>
        <p:nvSpPr>
          <p:cNvPr id="7" name="Content Placeholder 6">
            <a:extLst>
              <a:ext uri="{FF2B5EF4-FFF2-40B4-BE49-F238E27FC236}">
                <a16:creationId xmlns:a16="http://schemas.microsoft.com/office/drawing/2014/main" id="{A8E72D44-B267-6C44-94A5-96E16D3ABEF1}"/>
              </a:ext>
            </a:extLst>
          </p:cNvPr>
          <p:cNvSpPr>
            <a:spLocks noGrp="1"/>
          </p:cNvSpPr>
          <p:nvPr>
            <p:ph sz="quarter" idx="32"/>
          </p:nvPr>
        </p:nvSpPr>
        <p:spPr/>
        <p:txBody>
          <a:bodyPr/>
          <a:lstStyle/>
          <a:p>
            <a:r>
              <a:rPr lang="en-US" sz="5400" b="1">
                <a:solidFill>
                  <a:schemeClr val="accent2"/>
                </a:solidFill>
                <a:latin typeface="+mj-lt"/>
              </a:rPr>
              <a:t>1</a:t>
            </a:r>
          </a:p>
        </p:txBody>
      </p:sp>
      <p:sp>
        <p:nvSpPr>
          <p:cNvPr id="11" name="Text Placeholder 10">
            <a:extLst>
              <a:ext uri="{FF2B5EF4-FFF2-40B4-BE49-F238E27FC236}">
                <a16:creationId xmlns:a16="http://schemas.microsoft.com/office/drawing/2014/main" id="{9F8A440A-23C0-9249-8574-1A1B63AE47C7}"/>
              </a:ext>
            </a:extLst>
          </p:cNvPr>
          <p:cNvSpPr>
            <a:spLocks noGrp="1"/>
          </p:cNvSpPr>
          <p:nvPr>
            <p:ph type="body" sz="quarter" idx="36"/>
          </p:nvPr>
        </p:nvSpPr>
        <p:spPr>
          <a:xfrm>
            <a:off x="665999" y="4889556"/>
            <a:ext cx="5165973" cy="1309393"/>
          </a:xfrm>
        </p:spPr>
        <p:txBody>
          <a:bodyPr/>
          <a:lstStyle/>
          <a:p>
            <a:endParaRPr lang="en-US"/>
          </a:p>
        </p:txBody>
      </p:sp>
      <p:sp>
        <p:nvSpPr>
          <p:cNvPr id="12" name="Text Placeholder 11">
            <a:extLst>
              <a:ext uri="{FF2B5EF4-FFF2-40B4-BE49-F238E27FC236}">
                <a16:creationId xmlns:a16="http://schemas.microsoft.com/office/drawing/2014/main" id="{59F0C303-1EFA-D644-B5E2-85B20B268455}"/>
              </a:ext>
            </a:extLst>
          </p:cNvPr>
          <p:cNvSpPr>
            <a:spLocks noGrp="1"/>
          </p:cNvSpPr>
          <p:nvPr>
            <p:ph type="body" sz="quarter" idx="37"/>
          </p:nvPr>
        </p:nvSpPr>
        <p:spPr>
          <a:xfrm>
            <a:off x="1873624" y="5019998"/>
            <a:ext cx="3815475" cy="1048509"/>
          </a:xfrm>
        </p:spPr>
        <p:txBody>
          <a:bodyPr/>
          <a:lstStyle/>
          <a:p>
            <a:r>
              <a:rPr lang="en-US"/>
              <a:t>Value proposition</a:t>
            </a:r>
          </a:p>
          <a:p>
            <a:r>
              <a:rPr lang="en-US"/>
              <a:t>Text, pricing, key message, sentiment</a:t>
            </a:r>
          </a:p>
        </p:txBody>
      </p:sp>
      <p:sp>
        <p:nvSpPr>
          <p:cNvPr id="13" name="Content Placeholder 12">
            <a:extLst>
              <a:ext uri="{FF2B5EF4-FFF2-40B4-BE49-F238E27FC236}">
                <a16:creationId xmlns:a16="http://schemas.microsoft.com/office/drawing/2014/main" id="{A31DE359-F361-E440-A8E9-5A75AEE66CCF}"/>
              </a:ext>
            </a:extLst>
          </p:cNvPr>
          <p:cNvSpPr>
            <a:spLocks noGrp="1"/>
          </p:cNvSpPr>
          <p:nvPr>
            <p:ph sz="quarter" idx="38"/>
          </p:nvPr>
        </p:nvSpPr>
        <p:spPr>
          <a:xfrm>
            <a:off x="787888" y="5080079"/>
            <a:ext cx="928347" cy="928347"/>
          </a:xfrm>
        </p:spPr>
        <p:txBody>
          <a:bodyPr/>
          <a:lstStyle/>
          <a:p>
            <a:r>
              <a:rPr lang="en-US" sz="5400" b="1">
                <a:solidFill>
                  <a:schemeClr val="accent2"/>
                </a:solidFill>
                <a:latin typeface="+mj-lt"/>
              </a:rPr>
              <a:t>3</a:t>
            </a:r>
          </a:p>
        </p:txBody>
      </p:sp>
      <p:sp>
        <p:nvSpPr>
          <p:cNvPr id="8" name="Text Placeholder 7">
            <a:extLst>
              <a:ext uri="{FF2B5EF4-FFF2-40B4-BE49-F238E27FC236}">
                <a16:creationId xmlns:a16="http://schemas.microsoft.com/office/drawing/2014/main" id="{6EB1CF9A-9376-904E-9C0B-D0C6F71948B3}"/>
              </a:ext>
            </a:extLst>
          </p:cNvPr>
          <p:cNvSpPr>
            <a:spLocks noGrp="1"/>
          </p:cNvSpPr>
          <p:nvPr>
            <p:ph type="body" sz="quarter" idx="33"/>
          </p:nvPr>
        </p:nvSpPr>
        <p:spPr/>
        <p:txBody>
          <a:bodyPr/>
          <a:lstStyle/>
          <a:p>
            <a:endParaRPr lang="en-US"/>
          </a:p>
        </p:txBody>
      </p:sp>
      <p:sp>
        <p:nvSpPr>
          <p:cNvPr id="9" name="Text Placeholder 8">
            <a:extLst>
              <a:ext uri="{FF2B5EF4-FFF2-40B4-BE49-F238E27FC236}">
                <a16:creationId xmlns:a16="http://schemas.microsoft.com/office/drawing/2014/main" id="{191D7F3B-BAD0-D042-BF88-764309D80911}"/>
              </a:ext>
            </a:extLst>
          </p:cNvPr>
          <p:cNvSpPr>
            <a:spLocks noGrp="1"/>
          </p:cNvSpPr>
          <p:nvPr>
            <p:ph type="body" sz="quarter" idx="34"/>
          </p:nvPr>
        </p:nvSpPr>
        <p:spPr/>
        <p:txBody>
          <a:bodyPr/>
          <a:lstStyle/>
          <a:p>
            <a:r>
              <a:rPr lang="en-US"/>
              <a:t>Branding</a:t>
            </a:r>
          </a:p>
          <a:p>
            <a:r>
              <a:rPr lang="en-US"/>
              <a:t>Logo, slogan, familiar </a:t>
            </a:r>
            <a:r>
              <a:rPr lang="en-US" err="1"/>
              <a:t>colour</a:t>
            </a:r>
            <a:r>
              <a:rPr lang="en-US"/>
              <a:t> scheme</a:t>
            </a:r>
          </a:p>
        </p:txBody>
      </p:sp>
      <p:sp>
        <p:nvSpPr>
          <p:cNvPr id="10" name="Content Placeholder 9">
            <a:extLst>
              <a:ext uri="{FF2B5EF4-FFF2-40B4-BE49-F238E27FC236}">
                <a16:creationId xmlns:a16="http://schemas.microsoft.com/office/drawing/2014/main" id="{DE2F076E-30BD-C848-972D-9AA53EB86344}"/>
              </a:ext>
            </a:extLst>
          </p:cNvPr>
          <p:cNvSpPr>
            <a:spLocks noGrp="1"/>
          </p:cNvSpPr>
          <p:nvPr>
            <p:ph sz="quarter" idx="35"/>
          </p:nvPr>
        </p:nvSpPr>
        <p:spPr/>
        <p:txBody>
          <a:bodyPr/>
          <a:lstStyle/>
          <a:p>
            <a:r>
              <a:rPr lang="en-US" sz="5400" b="1">
                <a:solidFill>
                  <a:schemeClr val="accent2"/>
                </a:solidFill>
                <a:latin typeface="+mj-lt"/>
              </a:rPr>
              <a:t>2</a:t>
            </a:r>
          </a:p>
        </p:txBody>
      </p:sp>
      <p:sp>
        <p:nvSpPr>
          <p:cNvPr id="14" name="Text Placeholder 13">
            <a:extLst>
              <a:ext uri="{FF2B5EF4-FFF2-40B4-BE49-F238E27FC236}">
                <a16:creationId xmlns:a16="http://schemas.microsoft.com/office/drawing/2014/main" id="{7A78D7E7-E6F7-6E41-93CC-67DAE913EF67}"/>
              </a:ext>
            </a:extLst>
          </p:cNvPr>
          <p:cNvSpPr>
            <a:spLocks noGrp="1"/>
          </p:cNvSpPr>
          <p:nvPr>
            <p:ph type="body" sz="quarter" idx="39"/>
          </p:nvPr>
        </p:nvSpPr>
        <p:spPr/>
        <p:txBody>
          <a:bodyPr/>
          <a:lstStyle/>
          <a:p>
            <a:endParaRPr lang="en-US"/>
          </a:p>
        </p:txBody>
      </p:sp>
      <p:sp>
        <p:nvSpPr>
          <p:cNvPr id="15" name="Text Placeholder 14">
            <a:extLst>
              <a:ext uri="{FF2B5EF4-FFF2-40B4-BE49-F238E27FC236}">
                <a16:creationId xmlns:a16="http://schemas.microsoft.com/office/drawing/2014/main" id="{91B56377-6CEF-8149-A5B9-B431DE8766D9}"/>
              </a:ext>
            </a:extLst>
          </p:cNvPr>
          <p:cNvSpPr>
            <a:spLocks noGrp="1"/>
          </p:cNvSpPr>
          <p:nvPr>
            <p:ph type="body" sz="quarter" idx="40"/>
          </p:nvPr>
        </p:nvSpPr>
        <p:spPr/>
        <p:txBody>
          <a:bodyPr/>
          <a:lstStyle/>
          <a:p>
            <a:r>
              <a:rPr lang="en-US"/>
              <a:t>Visual Content</a:t>
            </a:r>
          </a:p>
          <a:p>
            <a:r>
              <a:rPr lang="en-US"/>
              <a:t>People, landscape/location, weather, activity, sentiment</a:t>
            </a:r>
          </a:p>
        </p:txBody>
      </p:sp>
      <p:sp>
        <p:nvSpPr>
          <p:cNvPr id="16" name="Content Placeholder 15">
            <a:extLst>
              <a:ext uri="{FF2B5EF4-FFF2-40B4-BE49-F238E27FC236}">
                <a16:creationId xmlns:a16="http://schemas.microsoft.com/office/drawing/2014/main" id="{BB06045A-C1B8-3A42-9AA0-C3671A83509D}"/>
              </a:ext>
            </a:extLst>
          </p:cNvPr>
          <p:cNvSpPr>
            <a:spLocks noGrp="1"/>
          </p:cNvSpPr>
          <p:nvPr>
            <p:ph sz="quarter" idx="41"/>
          </p:nvPr>
        </p:nvSpPr>
        <p:spPr/>
        <p:txBody>
          <a:bodyPr/>
          <a:lstStyle/>
          <a:p>
            <a:r>
              <a:rPr lang="en-US" sz="5400" b="1">
                <a:solidFill>
                  <a:schemeClr val="accent2"/>
                </a:solidFill>
                <a:latin typeface="+mj-lt"/>
              </a:rPr>
              <a:t>4</a:t>
            </a:r>
          </a:p>
        </p:txBody>
      </p:sp>
      <p:sp>
        <p:nvSpPr>
          <p:cNvPr id="20" name="Text Placeholder 19">
            <a:extLst>
              <a:ext uri="{FF2B5EF4-FFF2-40B4-BE49-F238E27FC236}">
                <a16:creationId xmlns:a16="http://schemas.microsoft.com/office/drawing/2014/main" id="{7922DA19-8ED3-9248-9E67-0950C1FD6BAD}"/>
              </a:ext>
            </a:extLst>
          </p:cNvPr>
          <p:cNvSpPr>
            <a:spLocks noGrp="1"/>
          </p:cNvSpPr>
          <p:nvPr>
            <p:ph type="body" sz="quarter" idx="45"/>
          </p:nvPr>
        </p:nvSpPr>
        <p:spPr/>
        <p:txBody>
          <a:bodyPr/>
          <a:lstStyle/>
          <a:p>
            <a:endParaRPr lang="en-US"/>
          </a:p>
        </p:txBody>
      </p:sp>
      <p:sp>
        <p:nvSpPr>
          <p:cNvPr id="21" name="Text Placeholder 20">
            <a:extLst>
              <a:ext uri="{FF2B5EF4-FFF2-40B4-BE49-F238E27FC236}">
                <a16:creationId xmlns:a16="http://schemas.microsoft.com/office/drawing/2014/main" id="{F063916F-866B-7141-B43F-AC8ADEB4968D}"/>
              </a:ext>
            </a:extLst>
          </p:cNvPr>
          <p:cNvSpPr>
            <a:spLocks noGrp="1"/>
          </p:cNvSpPr>
          <p:nvPr>
            <p:ph type="body" sz="quarter" idx="46"/>
          </p:nvPr>
        </p:nvSpPr>
        <p:spPr/>
        <p:txBody>
          <a:bodyPr/>
          <a:lstStyle/>
          <a:p>
            <a:r>
              <a:rPr lang="en-US"/>
              <a:t>Call to Action</a:t>
            </a:r>
          </a:p>
          <a:p>
            <a:r>
              <a:rPr lang="en-US"/>
              <a:t>Button placement and time positioning, phone number</a:t>
            </a:r>
          </a:p>
        </p:txBody>
      </p:sp>
      <p:sp>
        <p:nvSpPr>
          <p:cNvPr id="22" name="Content Placeholder 21">
            <a:extLst>
              <a:ext uri="{FF2B5EF4-FFF2-40B4-BE49-F238E27FC236}">
                <a16:creationId xmlns:a16="http://schemas.microsoft.com/office/drawing/2014/main" id="{A5D2290D-AF98-4742-B678-3C2FCB4E07D8}"/>
              </a:ext>
            </a:extLst>
          </p:cNvPr>
          <p:cNvSpPr>
            <a:spLocks noGrp="1"/>
          </p:cNvSpPr>
          <p:nvPr>
            <p:ph sz="quarter" idx="47"/>
          </p:nvPr>
        </p:nvSpPr>
        <p:spPr/>
        <p:txBody>
          <a:bodyPr/>
          <a:lstStyle/>
          <a:p>
            <a:r>
              <a:rPr lang="en-US" sz="5400" b="1">
                <a:solidFill>
                  <a:schemeClr val="accent2"/>
                </a:solidFill>
                <a:latin typeface="+mj-lt"/>
              </a:rPr>
              <a:t>5</a:t>
            </a:r>
          </a:p>
        </p:txBody>
      </p:sp>
    </p:spTree>
    <p:extLst>
      <p:ext uri="{BB962C8B-B14F-4D97-AF65-F5344CB8AC3E}">
        <p14:creationId xmlns:p14="http://schemas.microsoft.com/office/powerpoint/2010/main" val="2981341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5DA75-93B1-074E-A18A-94A4BFA692FD}"/>
              </a:ext>
            </a:extLst>
          </p:cNvPr>
          <p:cNvSpPr>
            <a:spLocks noGrp="1"/>
          </p:cNvSpPr>
          <p:nvPr>
            <p:ph type="title"/>
          </p:nvPr>
        </p:nvSpPr>
        <p:spPr/>
        <p:txBody>
          <a:bodyPr/>
          <a:lstStyle/>
          <a:p>
            <a:r>
              <a:rPr lang="en-US"/>
              <a:t>Proposed cost + roll out</a:t>
            </a:r>
          </a:p>
        </p:txBody>
      </p:sp>
      <p:sp>
        <p:nvSpPr>
          <p:cNvPr id="5" name="Text Placeholder 4">
            <a:extLst>
              <a:ext uri="{FF2B5EF4-FFF2-40B4-BE49-F238E27FC236}">
                <a16:creationId xmlns:a16="http://schemas.microsoft.com/office/drawing/2014/main" id="{E189CFE9-EE88-584F-B12F-4068F18C5874}"/>
              </a:ext>
            </a:extLst>
          </p:cNvPr>
          <p:cNvSpPr>
            <a:spLocks noGrp="1"/>
          </p:cNvSpPr>
          <p:nvPr>
            <p:ph type="body" sz="quarter" idx="10"/>
          </p:nvPr>
        </p:nvSpPr>
        <p:spPr/>
        <p:txBody>
          <a:bodyPr/>
          <a:lstStyle/>
          <a:p>
            <a:r>
              <a:rPr lang="en-US"/>
              <a:t>04.</a:t>
            </a:r>
          </a:p>
        </p:txBody>
      </p:sp>
    </p:spTree>
    <p:extLst>
      <p:ext uri="{BB962C8B-B14F-4D97-AF65-F5344CB8AC3E}">
        <p14:creationId xmlns:p14="http://schemas.microsoft.com/office/powerpoint/2010/main" val="143493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7415B-9896-4848-A217-7E682AF4B8CE}"/>
              </a:ext>
            </a:extLst>
          </p:cNvPr>
          <p:cNvSpPr>
            <a:spLocks noGrp="1"/>
          </p:cNvSpPr>
          <p:nvPr>
            <p:ph type="title"/>
          </p:nvPr>
        </p:nvSpPr>
        <p:spPr/>
        <p:txBody>
          <a:bodyPr/>
          <a:lstStyle/>
          <a:p>
            <a:r>
              <a:rPr lang="en-GB" dirty="0"/>
              <a:t>Proposed investment fund structure </a:t>
            </a:r>
          </a:p>
        </p:txBody>
      </p:sp>
      <p:sp>
        <p:nvSpPr>
          <p:cNvPr id="5" name="Content Placeholder 4">
            <a:extLst>
              <a:ext uri="{FF2B5EF4-FFF2-40B4-BE49-F238E27FC236}">
                <a16:creationId xmlns:a16="http://schemas.microsoft.com/office/drawing/2014/main" id="{8EB2DAD9-41E0-43A6-BD85-6A907D114E03}"/>
              </a:ext>
            </a:extLst>
          </p:cNvPr>
          <p:cNvSpPr>
            <a:spLocks noGrp="1"/>
          </p:cNvSpPr>
          <p:nvPr>
            <p:ph idx="1"/>
          </p:nvPr>
        </p:nvSpPr>
        <p:spPr/>
        <p:txBody>
          <a:bodyPr/>
          <a:lstStyle/>
          <a:p>
            <a:r>
              <a:rPr lang="en-GB" dirty="0"/>
              <a:t>One off brand analysis, one market £25,000</a:t>
            </a:r>
          </a:p>
          <a:p>
            <a:endParaRPr lang="en-GB" dirty="0"/>
          </a:p>
          <a:p>
            <a:r>
              <a:rPr lang="en-GB" dirty="0"/>
              <a:t>Ongoing analysis per market, per quarter £10,000</a:t>
            </a:r>
          </a:p>
          <a:p>
            <a:endParaRPr lang="en-GB" dirty="0"/>
          </a:p>
          <a:p>
            <a:pPr marL="285750" indent="-285750">
              <a:buFontTx/>
              <a:buChar char="-"/>
            </a:pPr>
            <a:r>
              <a:rPr lang="en-GB" dirty="0"/>
              <a:t>Unlimited assets to be analysed </a:t>
            </a:r>
          </a:p>
          <a:p>
            <a:pPr marL="285750" indent="-285750">
              <a:buFontTx/>
              <a:buChar char="-"/>
            </a:pPr>
            <a:r>
              <a:rPr lang="en-GB" dirty="0"/>
              <a:t>Maximum of 6 hypothesis per test to be analysed</a:t>
            </a:r>
          </a:p>
          <a:p>
            <a:pPr marL="285750" indent="-285750">
              <a:buFontTx/>
              <a:buChar char="-"/>
            </a:pPr>
            <a:r>
              <a:rPr lang="en-GB" dirty="0"/>
              <a:t>Timeframe required to produce analysis 4 weeks post receipt of all assets</a:t>
            </a:r>
          </a:p>
        </p:txBody>
      </p:sp>
    </p:spTree>
    <p:extLst>
      <p:ext uri="{BB962C8B-B14F-4D97-AF65-F5344CB8AC3E}">
        <p14:creationId xmlns:p14="http://schemas.microsoft.com/office/powerpoint/2010/main" val="759880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8DC404CF-D90C-6C4C-83D5-DE236B4916A1}"/>
              </a:ext>
            </a:extLst>
          </p:cNvPr>
          <p:cNvSpPr txBox="1">
            <a:spLocks/>
          </p:cNvSpPr>
          <p:nvPr/>
        </p:nvSpPr>
        <p:spPr bwMode="gray">
          <a:xfrm>
            <a:off x="986520" y="1437456"/>
            <a:ext cx="7812000" cy="2880000"/>
          </a:xfrm>
          <a:prstGeom prst="rect">
            <a:avLst/>
          </a:prstGeom>
        </p:spPr>
        <p:txBody>
          <a:bodyPr vert="horz" lIns="0" tIns="0" rIns="0" bIns="0" rtlCol="0" anchor="ctr" anchorCtr="1">
            <a:noAutofit/>
          </a:bodyPr>
          <a:lstStyle>
            <a:lvl1pPr algn="ctr" defTabSz="914400" rtl="0" eaLnBrk="1" latinLnBrk="0" hangingPunct="1">
              <a:lnSpc>
                <a:spcPct val="100000"/>
              </a:lnSpc>
              <a:spcBef>
                <a:spcPct val="0"/>
              </a:spcBef>
              <a:buNone/>
              <a:defRPr sz="6000" b="1" i="0" kern="1200" cap="all" baseline="0">
                <a:solidFill>
                  <a:schemeClr val="accent4"/>
                </a:solidFill>
                <a:latin typeface="+mj-lt"/>
                <a:ea typeface="+mj-ea"/>
                <a:cs typeface="+mj-cs"/>
              </a:defRPr>
            </a:lvl1pPr>
          </a:lstStyle>
          <a:p>
            <a:r>
              <a:rPr lang="en-GB" sz="13800">
                <a:ln>
                  <a:solidFill>
                    <a:schemeClr val="accent3"/>
                  </a:solidFill>
                </a:ln>
                <a:noFill/>
              </a:rPr>
              <a:t>Thank</a:t>
            </a:r>
          </a:p>
        </p:txBody>
      </p:sp>
      <p:sp>
        <p:nvSpPr>
          <p:cNvPr id="8" name="Title 3">
            <a:extLst>
              <a:ext uri="{FF2B5EF4-FFF2-40B4-BE49-F238E27FC236}">
                <a16:creationId xmlns:a16="http://schemas.microsoft.com/office/drawing/2014/main" id="{9B85BECC-51D3-4140-B979-6BDA8B93D599}"/>
              </a:ext>
            </a:extLst>
          </p:cNvPr>
          <p:cNvSpPr txBox="1">
            <a:spLocks/>
          </p:cNvSpPr>
          <p:nvPr/>
        </p:nvSpPr>
        <p:spPr bwMode="gray">
          <a:xfrm>
            <a:off x="5081496" y="3377328"/>
            <a:ext cx="7812000" cy="2880000"/>
          </a:xfrm>
          <a:prstGeom prst="rect">
            <a:avLst/>
          </a:prstGeom>
        </p:spPr>
        <p:txBody>
          <a:bodyPr vert="horz" lIns="0" tIns="0" rIns="0" bIns="0" rtlCol="0" anchor="ctr" anchorCtr="1">
            <a:noAutofit/>
          </a:bodyPr>
          <a:lstStyle>
            <a:lvl1pPr algn="ctr" defTabSz="914400" rtl="0" eaLnBrk="1" latinLnBrk="0" hangingPunct="1">
              <a:lnSpc>
                <a:spcPct val="100000"/>
              </a:lnSpc>
              <a:spcBef>
                <a:spcPct val="0"/>
              </a:spcBef>
              <a:buNone/>
              <a:defRPr sz="6000" b="1" i="0" kern="1200" cap="all" baseline="0">
                <a:solidFill>
                  <a:schemeClr val="accent4"/>
                </a:solidFill>
                <a:latin typeface="+mj-lt"/>
                <a:ea typeface="+mj-ea"/>
                <a:cs typeface="+mj-cs"/>
              </a:defRPr>
            </a:lvl1pPr>
          </a:lstStyle>
          <a:p>
            <a:r>
              <a:rPr lang="en-GB" sz="13800">
                <a:ln>
                  <a:solidFill>
                    <a:schemeClr val="accent3"/>
                  </a:solidFill>
                </a:ln>
                <a:noFill/>
              </a:rPr>
              <a:t>you</a:t>
            </a:r>
          </a:p>
        </p:txBody>
      </p:sp>
      <p:sp>
        <p:nvSpPr>
          <p:cNvPr id="4" name="Title 3">
            <a:extLst>
              <a:ext uri="{FF2B5EF4-FFF2-40B4-BE49-F238E27FC236}">
                <a16:creationId xmlns:a16="http://schemas.microsoft.com/office/drawing/2014/main" id="{E1AFEE04-493B-1E4C-8EBF-4ACA097719ED}"/>
              </a:ext>
            </a:extLst>
          </p:cNvPr>
          <p:cNvSpPr>
            <a:spLocks noGrp="1"/>
          </p:cNvSpPr>
          <p:nvPr>
            <p:ph type="title"/>
          </p:nvPr>
        </p:nvSpPr>
        <p:spPr>
          <a:xfrm>
            <a:off x="1364472" y="1687392"/>
            <a:ext cx="7812000" cy="2880000"/>
          </a:xfrm>
        </p:spPr>
        <p:txBody>
          <a:bodyPr/>
          <a:lstStyle/>
          <a:p>
            <a:r>
              <a:rPr lang="en-GB" sz="13800"/>
              <a:t>Thank</a:t>
            </a:r>
          </a:p>
        </p:txBody>
      </p:sp>
      <p:sp>
        <p:nvSpPr>
          <p:cNvPr id="6" name="Title 3">
            <a:extLst>
              <a:ext uri="{FF2B5EF4-FFF2-40B4-BE49-F238E27FC236}">
                <a16:creationId xmlns:a16="http://schemas.microsoft.com/office/drawing/2014/main" id="{F70C10A1-6DFC-1043-98DE-804845BD1BF2}"/>
              </a:ext>
            </a:extLst>
          </p:cNvPr>
          <p:cNvSpPr txBox="1">
            <a:spLocks/>
          </p:cNvSpPr>
          <p:nvPr/>
        </p:nvSpPr>
        <p:spPr bwMode="gray">
          <a:xfrm>
            <a:off x="4689840" y="3127392"/>
            <a:ext cx="7812000" cy="2880000"/>
          </a:xfrm>
          <a:prstGeom prst="rect">
            <a:avLst/>
          </a:prstGeom>
        </p:spPr>
        <p:txBody>
          <a:bodyPr vert="horz" lIns="0" tIns="0" rIns="0" bIns="0" rtlCol="0" anchor="ctr" anchorCtr="1">
            <a:noAutofit/>
          </a:bodyPr>
          <a:lstStyle>
            <a:lvl1pPr algn="ctr" defTabSz="914400" rtl="0" eaLnBrk="1" latinLnBrk="0" hangingPunct="1">
              <a:lnSpc>
                <a:spcPct val="100000"/>
              </a:lnSpc>
              <a:spcBef>
                <a:spcPct val="0"/>
              </a:spcBef>
              <a:buNone/>
              <a:defRPr sz="6000" b="1" i="0" kern="1200" cap="all" baseline="0">
                <a:solidFill>
                  <a:schemeClr val="accent4"/>
                </a:solidFill>
                <a:latin typeface="+mj-lt"/>
                <a:ea typeface="+mj-ea"/>
                <a:cs typeface="+mj-cs"/>
              </a:defRPr>
            </a:lvl1pPr>
          </a:lstStyle>
          <a:p>
            <a:r>
              <a:rPr lang="en-GB" sz="13800"/>
              <a:t>you</a:t>
            </a:r>
          </a:p>
        </p:txBody>
      </p:sp>
    </p:spTree>
    <p:extLst>
      <p:ext uri="{BB962C8B-B14F-4D97-AF65-F5344CB8AC3E}">
        <p14:creationId xmlns:p14="http://schemas.microsoft.com/office/powerpoint/2010/main" val="2330665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E40-7F5C-AA45-98AE-989C349CBFC6}"/>
              </a:ext>
            </a:extLst>
          </p:cNvPr>
          <p:cNvSpPr>
            <a:spLocks noGrp="1"/>
          </p:cNvSpPr>
          <p:nvPr>
            <p:ph type="title"/>
          </p:nvPr>
        </p:nvSpPr>
        <p:spPr/>
        <p:txBody>
          <a:bodyPr/>
          <a:lstStyle/>
          <a:p>
            <a:r>
              <a:rPr lang="en-US"/>
              <a:t>What is creative x?</a:t>
            </a:r>
          </a:p>
        </p:txBody>
      </p:sp>
      <p:sp>
        <p:nvSpPr>
          <p:cNvPr id="3" name="Text Placeholder 2">
            <a:extLst>
              <a:ext uri="{FF2B5EF4-FFF2-40B4-BE49-F238E27FC236}">
                <a16:creationId xmlns:a16="http://schemas.microsoft.com/office/drawing/2014/main" id="{B1382CFC-F5EB-1142-ACE7-90AF8B377640}"/>
              </a:ext>
            </a:extLst>
          </p:cNvPr>
          <p:cNvSpPr>
            <a:spLocks noGrp="1"/>
          </p:cNvSpPr>
          <p:nvPr>
            <p:ph type="body" sz="quarter" idx="10"/>
          </p:nvPr>
        </p:nvSpPr>
        <p:spPr/>
        <p:txBody>
          <a:bodyPr/>
          <a:lstStyle/>
          <a:p>
            <a:r>
              <a:rPr lang="en-US"/>
              <a:t>01.</a:t>
            </a:r>
          </a:p>
        </p:txBody>
      </p:sp>
    </p:spTree>
    <p:extLst>
      <p:ext uri="{BB962C8B-B14F-4D97-AF65-F5344CB8AC3E}">
        <p14:creationId xmlns:p14="http://schemas.microsoft.com/office/powerpoint/2010/main" val="6751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04B64B-C8FF-A74E-AC99-A21FA85CF1FD}"/>
              </a:ext>
            </a:extLst>
          </p:cNvPr>
          <p:cNvSpPr>
            <a:spLocks noGrp="1"/>
          </p:cNvSpPr>
          <p:nvPr>
            <p:ph type="title"/>
          </p:nvPr>
        </p:nvSpPr>
        <p:spPr>
          <a:xfrm>
            <a:off x="897114" y="1596325"/>
            <a:ext cx="10397772" cy="3686644"/>
          </a:xfrm>
        </p:spPr>
        <p:txBody>
          <a:bodyPr anchor="ctr"/>
          <a:lstStyle/>
          <a:p>
            <a:r>
              <a:rPr lang="en-GB" sz="4000">
                <a:latin typeface="Arial" panose="020B0604020202020204" pitchFamily="34" charset="0"/>
              </a:rPr>
              <a:t>EXPLORE AND ESTABLISH RELATIONSHIP BETWEEN CREATIVE DESIGN AND PERFORMANCE</a:t>
            </a:r>
            <a:endParaRPr lang="en-US" sz="4000"/>
          </a:p>
        </p:txBody>
      </p:sp>
    </p:spTree>
    <p:extLst>
      <p:ext uri="{BB962C8B-B14F-4D97-AF65-F5344CB8AC3E}">
        <p14:creationId xmlns:p14="http://schemas.microsoft.com/office/powerpoint/2010/main" val="4033067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15E661-F710-124B-8230-E7155C0C6F44}"/>
              </a:ext>
            </a:extLst>
          </p:cNvPr>
          <p:cNvSpPr/>
          <p:nvPr/>
        </p:nvSpPr>
        <p:spPr>
          <a:xfrm>
            <a:off x="1136962" y="2665257"/>
            <a:ext cx="4791931" cy="3088888"/>
          </a:xfrm>
          <a:prstGeom prst="rect">
            <a:avLst/>
          </a:prstGeom>
          <a:solidFill>
            <a:srgbClr val="DFE2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1292DE72-2A8D-9140-A307-694255A1907E}"/>
              </a:ext>
            </a:extLst>
          </p:cNvPr>
          <p:cNvGrpSpPr/>
          <p:nvPr/>
        </p:nvGrpSpPr>
        <p:grpSpPr>
          <a:xfrm>
            <a:off x="1125811" y="2888280"/>
            <a:ext cx="4791931" cy="2724875"/>
            <a:chOff x="649317" y="4303061"/>
            <a:chExt cx="2980291" cy="1694707"/>
          </a:xfrm>
        </p:grpSpPr>
        <p:pic>
          <p:nvPicPr>
            <p:cNvPr id="5" name="Google Shape;350;p47">
              <a:extLst>
                <a:ext uri="{FF2B5EF4-FFF2-40B4-BE49-F238E27FC236}">
                  <a16:creationId xmlns:a16="http://schemas.microsoft.com/office/drawing/2014/main" id="{8B646440-4F3E-6F43-83C7-053DFA843A19}"/>
                </a:ext>
              </a:extLst>
            </p:cNvPr>
            <p:cNvPicPr preferRelativeResize="0"/>
            <p:nvPr/>
          </p:nvPicPr>
          <p:blipFill rotWithShape="1">
            <a:blip r:embed="rId3">
              <a:alphaModFix/>
            </a:blip>
            <a:srcRect l="-376" r="10483" b="17313"/>
            <a:stretch/>
          </p:blipFill>
          <p:spPr>
            <a:xfrm>
              <a:off x="649317" y="4303061"/>
              <a:ext cx="2980291" cy="1694707"/>
            </a:xfrm>
            <a:prstGeom prst="rect">
              <a:avLst/>
            </a:prstGeom>
            <a:solidFill>
              <a:srgbClr val="E0E2E6"/>
            </a:solidFill>
            <a:ln>
              <a:noFill/>
            </a:ln>
          </p:spPr>
        </p:pic>
        <p:sp>
          <p:nvSpPr>
            <p:cNvPr id="6" name="Google Shape;355;p47">
              <a:extLst>
                <a:ext uri="{FF2B5EF4-FFF2-40B4-BE49-F238E27FC236}">
                  <a16:creationId xmlns:a16="http://schemas.microsoft.com/office/drawing/2014/main" id="{99FAE1CE-E699-BD46-9E45-8975B42660EF}"/>
                </a:ext>
              </a:extLst>
            </p:cNvPr>
            <p:cNvSpPr/>
            <p:nvPr/>
          </p:nvSpPr>
          <p:spPr>
            <a:xfrm>
              <a:off x="1250476" y="4310241"/>
              <a:ext cx="585079" cy="328504"/>
            </a:xfrm>
            <a:prstGeom prst="rect">
              <a:avLst/>
            </a:prstGeom>
            <a:noFill/>
            <a:ln w="47625" cap="flat" cmpd="sng">
              <a:solidFill>
                <a:schemeClr val="accent4"/>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355;p47">
              <a:extLst>
                <a:ext uri="{FF2B5EF4-FFF2-40B4-BE49-F238E27FC236}">
                  <a16:creationId xmlns:a16="http://schemas.microsoft.com/office/drawing/2014/main" id="{B8CEA235-B028-AF47-A9E4-9BE442CCECC4}"/>
                </a:ext>
              </a:extLst>
            </p:cNvPr>
            <p:cNvSpPr/>
            <p:nvPr/>
          </p:nvSpPr>
          <p:spPr>
            <a:xfrm>
              <a:off x="1250476" y="5669263"/>
              <a:ext cx="585080" cy="328505"/>
            </a:xfrm>
            <a:prstGeom prst="rect">
              <a:avLst/>
            </a:prstGeom>
            <a:noFill/>
            <a:ln w="47625" cap="flat" cmpd="sng">
              <a:solidFill>
                <a:schemeClr val="accent4"/>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0" name="Title 1">
            <a:extLst>
              <a:ext uri="{FF2B5EF4-FFF2-40B4-BE49-F238E27FC236}">
                <a16:creationId xmlns:a16="http://schemas.microsoft.com/office/drawing/2014/main" id="{FB253E28-0E52-334B-A14D-B0D0B9859BD6}"/>
              </a:ext>
            </a:extLst>
          </p:cNvPr>
          <p:cNvSpPr txBox="1">
            <a:spLocks/>
          </p:cNvSpPr>
          <p:nvPr/>
        </p:nvSpPr>
        <p:spPr>
          <a:xfrm>
            <a:off x="425450" y="658813"/>
            <a:ext cx="7146228" cy="757237"/>
          </a:xfrm>
          <a:prstGeom prst="rect">
            <a:avLst/>
          </a:prstGeom>
        </p:spPr>
        <p:txBody>
          <a:bodyPr>
            <a:noAutofit/>
          </a:bodyPr>
          <a:lstStyle>
            <a:lvl1pPr algn="l" defTabSz="914400" rtl="0" eaLnBrk="1" latinLnBrk="0" hangingPunct="1">
              <a:lnSpc>
                <a:spcPct val="85000"/>
              </a:lnSpc>
              <a:spcBef>
                <a:spcPct val="0"/>
              </a:spcBef>
              <a:buNone/>
              <a:defRPr sz="4000" b="1" i="0" kern="1200" cap="all" baseline="0">
                <a:solidFill>
                  <a:schemeClr val="accent1"/>
                </a:solidFill>
                <a:latin typeface="+mj-lt"/>
                <a:ea typeface="+mj-ea"/>
                <a:cs typeface="+mj-cs"/>
              </a:defRPr>
            </a:lvl1pPr>
          </a:lstStyle>
          <a:p>
            <a:r>
              <a:rPr lang="en-GB" sz="3600">
                <a:solidFill>
                  <a:schemeClr val="accent2"/>
                </a:solidFill>
              </a:rPr>
              <a:t>VIDEO INTELLIGENCE API + VISION API TOGETHER</a:t>
            </a:r>
          </a:p>
        </p:txBody>
      </p:sp>
      <p:sp>
        <p:nvSpPr>
          <p:cNvPr id="11" name="Text Placeholder 31">
            <a:extLst>
              <a:ext uri="{FF2B5EF4-FFF2-40B4-BE49-F238E27FC236}">
                <a16:creationId xmlns:a16="http://schemas.microsoft.com/office/drawing/2014/main" id="{84F76ED4-FD8D-A948-B3E7-A56F048FEE2E}"/>
              </a:ext>
            </a:extLst>
          </p:cNvPr>
          <p:cNvSpPr txBox="1">
            <a:spLocks/>
          </p:cNvSpPr>
          <p:nvPr/>
        </p:nvSpPr>
        <p:spPr>
          <a:xfrm>
            <a:off x="7397398" y="635423"/>
            <a:ext cx="4369151" cy="1583751"/>
          </a:xfrm>
          <a:prstGeom prst="rect">
            <a:avLst/>
          </a:prstGeom>
        </p:spPr>
        <p:txBody>
          <a:bodyPr>
            <a:normAutofit fontScale="92500" lnSpcReduction="10000"/>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lnSpc>
                <a:spcPct val="100000"/>
              </a:lnSpc>
              <a:spcBef>
                <a:spcPts val="600"/>
              </a:spcBef>
              <a:buClr>
                <a:schemeClr val="accent1"/>
              </a:buClr>
              <a:buFont typeface="Wingdings 2" panose="05020102010507070707" pitchFamily="18" charset="2"/>
              <a:buChar char=""/>
              <a:defRPr sz="1800" kern="1200">
                <a:solidFill>
                  <a:schemeClr val="accent1"/>
                </a:solidFill>
                <a:latin typeface="+mn-lt"/>
                <a:ea typeface="+mn-ea"/>
                <a:cs typeface="+mn-cs"/>
              </a:defRPr>
            </a:lvl2pPr>
            <a:lvl3pPr marL="54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3pPr>
            <a:lvl4pPr marL="809625"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4pPr>
            <a:lvl5pPr marL="108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5pPr>
            <a:lvl6pPr marL="135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6pPr>
            <a:lvl7pPr marL="1619250" indent="-269875"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7pPr>
            <a:lvl8pPr marL="189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8pPr>
            <a:lvl9pPr marL="216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9pPr>
          </a:lstStyle>
          <a:p>
            <a:r>
              <a:rPr lang="en-GB" sz="1400">
                <a:solidFill>
                  <a:schemeClr val="accent2"/>
                </a:solidFill>
              </a:rPr>
              <a:t>Computer Vision is able to detect scenes and captures screen shots frame by frame. Objects, Entities, Texts, Brand Logo etc. can be identified using the Deep Learning ML Models.</a:t>
            </a:r>
          </a:p>
          <a:p>
            <a:r>
              <a:rPr lang="en-GB" sz="1400">
                <a:solidFill>
                  <a:schemeClr val="accent2"/>
                </a:solidFill>
              </a:rPr>
              <a:t>The ML algorithm is also able to detect facial expressions, emotions &amp; colour prominence among other things.</a:t>
            </a:r>
          </a:p>
          <a:p>
            <a:endParaRPr lang="en-GB" sz="1400">
              <a:solidFill>
                <a:schemeClr val="accent2"/>
              </a:solidFill>
            </a:endParaRPr>
          </a:p>
        </p:txBody>
      </p:sp>
      <p:grpSp>
        <p:nvGrpSpPr>
          <p:cNvPr id="12" name="Group 11">
            <a:extLst>
              <a:ext uri="{FF2B5EF4-FFF2-40B4-BE49-F238E27FC236}">
                <a16:creationId xmlns:a16="http://schemas.microsoft.com/office/drawing/2014/main" id="{2CCD5FE9-7E16-DA49-8A2B-F8A625BB3D74}"/>
              </a:ext>
            </a:extLst>
          </p:cNvPr>
          <p:cNvGrpSpPr/>
          <p:nvPr/>
        </p:nvGrpSpPr>
        <p:grpSpPr>
          <a:xfrm>
            <a:off x="7397399" y="2307021"/>
            <a:ext cx="3684081" cy="4191446"/>
            <a:chOff x="7603183" y="1399075"/>
            <a:chExt cx="3797085" cy="4320013"/>
          </a:xfrm>
        </p:grpSpPr>
        <p:pic>
          <p:nvPicPr>
            <p:cNvPr id="13" name="Google Shape;351;p47">
              <a:extLst>
                <a:ext uri="{FF2B5EF4-FFF2-40B4-BE49-F238E27FC236}">
                  <a16:creationId xmlns:a16="http://schemas.microsoft.com/office/drawing/2014/main" id="{7EEAB5EF-4E82-A943-B91F-E88C0F678255}"/>
                </a:ext>
              </a:extLst>
            </p:cNvPr>
            <p:cNvPicPr preferRelativeResize="0"/>
            <p:nvPr/>
          </p:nvPicPr>
          <p:blipFill>
            <a:blip r:embed="rId4"/>
            <a:stretch>
              <a:fillRect/>
            </a:stretch>
          </p:blipFill>
          <p:spPr>
            <a:xfrm>
              <a:off x="7603183" y="1399075"/>
              <a:ext cx="3797085" cy="1993124"/>
            </a:xfrm>
            <a:prstGeom prst="rect">
              <a:avLst/>
            </a:prstGeom>
            <a:effectLst>
              <a:outerShdw blurRad="368300" dist="304800" dir="5400000" algn="t" rotWithShape="0">
                <a:prstClr val="black">
                  <a:alpha val="17000"/>
                </a:prstClr>
              </a:outerShdw>
            </a:effectLst>
          </p:spPr>
        </p:pic>
        <p:pic>
          <p:nvPicPr>
            <p:cNvPr id="14" name="Google Shape;352;p47">
              <a:extLst>
                <a:ext uri="{FF2B5EF4-FFF2-40B4-BE49-F238E27FC236}">
                  <a16:creationId xmlns:a16="http://schemas.microsoft.com/office/drawing/2014/main" id="{3E28892A-9450-0F40-8486-F6F37BA5D24A}"/>
                </a:ext>
              </a:extLst>
            </p:cNvPr>
            <p:cNvPicPr preferRelativeResize="0"/>
            <p:nvPr/>
          </p:nvPicPr>
          <p:blipFill>
            <a:blip r:embed="rId5"/>
            <a:stretch>
              <a:fillRect/>
            </a:stretch>
          </p:blipFill>
          <p:spPr>
            <a:xfrm>
              <a:off x="7603183" y="3659188"/>
              <a:ext cx="3797085" cy="2059900"/>
            </a:xfrm>
            <a:prstGeom prst="rect">
              <a:avLst/>
            </a:prstGeom>
            <a:effectLst>
              <a:outerShdw blurRad="368300" dist="304800" dir="5400000" algn="t" rotWithShape="0">
                <a:prstClr val="black">
                  <a:alpha val="17000"/>
                </a:prstClr>
              </a:outerShdw>
            </a:effectLst>
          </p:spPr>
        </p:pic>
      </p:grpSp>
      <p:cxnSp>
        <p:nvCxnSpPr>
          <p:cNvPr id="16" name="Straight Arrow Connector 15">
            <a:extLst>
              <a:ext uri="{FF2B5EF4-FFF2-40B4-BE49-F238E27FC236}">
                <a16:creationId xmlns:a16="http://schemas.microsoft.com/office/drawing/2014/main" id="{AAC24F12-7AE3-1843-A0EA-A61F9D97A165}"/>
              </a:ext>
            </a:extLst>
          </p:cNvPr>
          <p:cNvCxnSpPr/>
          <p:nvPr/>
        </p:nvCxnSpPr>
        <p:spPr>
          <a:xfrm>
            <a:off x="3033132" y="3189249"/>
            <a:ext cx="4364267" cy="0"/>
          </a:xfrm>
          <a:prstGeom prst="straightConnector1">
            <a:avLst/>
          </a:prstGeom>
          <a:ln w="476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350D0F-13DA-D040-BE4A-65BAFD655C01}"/>
              </a:ext>
            </a:extLst>
          </p:cNvPr>
          <p:cNvCxnSpPr/>
          <p:nvPr/>
        </p:nvCxnSpPr>
        <p:spPr>
          <a:xfrm>
            <a:off x="3033132" y="5382322"/>
            <a:ext cx="4364267" cy="0"/>
          </a:xfrm>
          <a:prstGeom prst="straightConnector1">
            <a:avLst/>
          </a:prstGeom>
          <a:ln w="476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8E90C9B-7146-9A4E-802B-73750C6457C6}"/>
              </a:ext>
            </a:extLst>
          </p:cNvPr>
          <p:cNvSpPr txBox="1"/>
          <p:nvPr/>
        </p:nvSpPr>
        <p:spPr>
          <a:xfrm>
            <a:off x="6196359" y="2590997"/>
            <a:ext cx="1414008" cy="523220"/>
          </a:xfrm>
          <a:prstGeom prst="rect">
            <a:avLst/>
          </a:prstGeom>
          <a:noFill/>
        </p:spPr>
        <p:txBody>
          <a:bodyPr wrap="square">
            <a:spAutoFit/>
          </a:bodyPr>
          <a:lstStyle/>
          <a:p>
            <a:pPr algn="l" rtl="0"/>
            <a:r>
              <a:rPr lang="en-GB" sz="1400" i="0">
                <a:solidFill>
                  <a:schemeClr val="bg1"/>
                </a:solidFill>
                <a:effectLst/>
                <a:latin typeface="+mj-lt"/>
              </a:rPr>
              <a:t>SCENE DETECTION</a:t>
            </a:r>
          </a:p>
        </p:txBody>
      </p:sp>
      <p:pic>
        <p:nvPicPr>
          <p:cNvPr id="8" name="Picture 2" descr="Macbook Vector Pro - Free image on Pixabay">
            <a:extLst>
              <a:ext uri="{FF2B5EF4-FFF2-40B4-BE49-F238E27FC236}">
                <a16:creationId xmlns:a16="http://schemas.microsoft.com/office/drawing/2014/main" id="{EAF32263-9A07-B140-97CF-B7848D6FA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37" y="2381660"/>
            <a:ext cx="6811078" cy="3887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85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a:extLst>
              <a:ext uri="{FF2B5EF4-FFF2-40B4-BE49-F238E27FC236}">
                <a16:creationId xmlns:a16="http://schemas.microsoft.com/office/drawing/2014/main" id="{8EB3FDF7-DDAF-4541-B3AF-8FD8AFA26609}"/>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11883" b="1188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FB04B64B-C8FF-A74E-AC99-A21FA85CF1FD}"/>
              </a:ext>
            </a:extLst>
          </p:cNvPr>
          <p:cNvSpPr>
            <a:spLocks noGrp="1"/>
          </p:cNvSpPr>
          <p:nvPr>
            <p:ph type="title"/>
          </p:nvPr>
        </p:nvSpPr>
        <p:spPr>
          <a:xfrm>
            <a:off x="640599" y="647700"/>
            <a:ext cx="10967632" cy="5821300"/>
          </a:xfrm>
        </p:spPr>
        <p:txBody>
          <a:bodyPr anchor="b"/>
          <a:lstStyle/>
          <a:p>
            <a:r>
              <a:rPr lang="en-GB">
                <a:latin typeface="Arial" panose="020B0604020202020204" pitchFamily="34" charset="0"/>
              </a:rPr>
              <a:t>A Collaborative Workstream between the Data Engineering teams of Havas Media Group &amp; Google</a:t>
            </a:r>
            <a:endParaRPr lang="en-US"/>
          </a:p>
        </p:txBody>
      </p:sp>
    </p:spTree>
    <p:extLst>
      <p:ext uri="{BB962C8B-B14F-4D97-AF65-F5344CB8AC3E}">
        <p14:creationId xmlns:p14="http://schemas.microsoft.com/office/powerpoint/2010/main" val="1630502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1579175-FC2C-D14C-843C-FFC4522D4BC8}"/>
              </a:ext>
            </a:extLst>
          </p:cNvPr>
          <p:cNvSpPr/>
          <p:nvPr/>
        </p:nvSpPr>
        <p:spPr>
          <a:xfrm>
            <a:off x="0" y="2194209"/>
            <a:ext cx="12192000" cy="4663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5" name="Title 1">
            <a:extLst>
              <a:ext uri="{FF2B5EF4-FFF2-40B4-BE49-F238E27FC236}">
                <a16:creationId xmlns:a16="http://schemas.microsoft.com/office/drawing/2014/main" id="{7F1CFE87-1796-484C-BA1D-E7DC6E786997}"/>
              </a:ext>
            </a:extLst>
          </p:cNvPr>
          <p:cNvSpPr>
            <a:spLocks noGrp="1"/>
          </p:cNvSpPr>
          <p:nvPr>
            <p:ph type="title"/>
          </p:nvPr>
        </p:nvSpPr>
        <p:spPr>
          <a:xfrm>
            <a:off x="426135" y="658795"/>
            <a:ext cx="11356562" cy="757488"/>
          </a:xfrm>
        </p:spPr>
        <p:txBody>
          <a:bodyPr/>
          <a:lstStyle/>
          <a:p>
            <a:r>
              <a:rPr lang="en-GB">
                <a:cs typeface="Arial"/>
              </a:rPr>
              <a:t>how does it work? </a:t>
            </a:r>
            <a:endParaRPr lang="en-GB"/>
          </a:p>
        </p:txBody>
      </p:sp>
      <p:cxnSp>
        <p:nvCxnSpPr>
          <p:cNvPr id="16" name="Straight Connector 15">
            <a:extLst>
              <a:ext uri="{FF2B5EF4-FFF2-40B4-BE49-F238E27FC236}">
                <a16:creationId xmlns:a16="http://schemas.microsoft.com/office/drawing/2014/main" id="{DA4FD3A4-911A-ED44-A747-65E0590EF7A1}"/>
              </a:ext>
            </a:extLst>
          </p:cNvPr>
          <p:cNvCxnSpPr>
            <a:cxnSpLocks/>
          </p:cNvCxnSpPr>
          <p:nvPr/>
        </p:nvCxnSpPr>
        <p:spPr>
          <a:xfrm>
            <a:off x="-200722" y="2194208"/>
            <a:ext cx="1260087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Isosceles Triangle 4">
            <a:extLst>
              <a:ext uri="{FF2B5EF4-FFF2-40B4-BE49-F238E27FC236}">
                <a16:creationId xmlns:a16="http://schemas.microsoft.com/office/drawing/2014/main" id="{89F27FE6-55BC-AF4B-B921-375E9F423025}"/>
              </a:ext>
            </a:extLst>
          </p:cNvPr>
          <p:cNvSpPr/>
          <p:nvPr/>
        </p:nvSpPr>
        <p:spPr>
          <a:xfrm rot="5400000">
            <a:off x="502253" y="1684728"/>
            <a:ext cx="846557" cy="1018960"/>
          </a:xfrm>
          <a:prstGeom prst="triangl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2400" b="1" i="0">
                <a:latin typeface="+mj-lt"/>
                <a:cs typeface="Arial" panose="020B0604020202020204" pitchFamily="34" charset="0"/>
              </a:rPr>
              <a:t>01</a:t>
            </a:r>
          </a:p>
        </p:txBody>
      </p:sp>
      <p:sp>
        <p:nvSpPr>
          <p:cNvPr id="18" name="Isosceles Triangle 5">
            <a:extLst>
              <a:ext uri="{FF2B5EF4-FFF2-40B4-BE49-F238E27FC236}">
                <a16:creationId xmlns:a16="http://schemas.microsoft.com/office/drawing/2014/main" id="{427A21D7-2E50-3C48-BE95-7A5FCEB938F3}"/>
              </a:ext>
            </a:extLst>
          </p:cNvPr>
          <p:cNvSpPr/>
          <p:nvPr/>
        </p:nvSpPr>
        <p:spPr>
          <a:xfrm rot="5400000">
            <a:off x="3465924" y="1684727"/>
            <a:ext cx="846558" cy="1018960"/>
          </a:xfrm>
          <a:prstGeom prst="triangl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2400" b="1" i="0">
                <a:latin typeface="+mj-lt"/>
                <a:cs typeface="Arial" panose="020B0604020202020204" pitchFamily="34" charset="0"/>
              </a:rPr>
              <a:t>02</a:t>
            </a:r>
          </a:p>
        </p:txBody>
      </p:sp>
      <p:sp>
        <p:nvSpPr>
          <p:cNvPr id="19" name="Isosceles Triangle 6">
            <a:extLst>
              <a:ext uri="{FF2B5EF4-FFF2-40B4-BE49-F238E27FC236}">
                <a16:creationId xmlns:a16="http://schemas.microsoft.com/office/drawing/2014/main" id="{E32A4DBE-2F61-9A44-A00E-A9D923BB84BD}"/>
              </a:ext>
            </a:extLst>
          </p:cNvPr>
          <p:cNvSpPr/>
          <p:nvPr/>
        </p:nvSpPr>
        <p:spPr>
          <a:xfrm rot="5400000">
            <a:off x="6429597" y="1684727"/>
            <a:ext cx="846557" cy="1018960"/>
          </a:xfrm>
          <a:prstGeom prst="triangl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2400" b="1" i="0">
                <a:latin typeface="+mj-lt"/>
                <a:cs typeface="Arial" panose="020B0604020202020204" pitchFamily="34" charset="0"/>
              </a:rPr>
              <a:t>03</a:t>
            </a:r>
          </a:p>
        </p:txBody>
      </p:sp>
      <p:sp>
        <p:nvSpPr>
          <p:cNvPr id="20" name="Isosceles Triangle 7">
            <a:extLst>
              <a:ext uri="{FF2B5EF4-FFF2-40B4-BE49-F238E27FC236}">
                <a16:creationId xmlns:a16="http://schemas.microsoft.com/office/drawing/2014/main" id="{484B45A5-54C9-AF4B-A824-0316089715E2}"/>
              </a:ext>
            </a:extLst>
          </p:cNvPr>
          <p:cNvSpPr/>
          <p:nvPr/>
        </p:nvSpPr>
        <p:spPr>
          <a:xfrm rot="5400000">
            <a:off x="9393270" y="1684728"/>
            <a:ext cx="846558" cy="1018960"/>
          </a:xfrm>
          <a:prstGeom prst="triangl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2400" b="1" i="0">
                <a:latin typeface="+mj-lt"/>
                <a:cs typeface="Arial" panose="020B0604020202020204" pitchFamily="34" charset="0"/>
              </a:rPr>
              <a:t>04</a:t>
            </a:r>
          </a:p>
        </p:txBody>
      </p:sp>
      <p:sp>
        <p:nvSpPr>
          <p:cNvPr id="21" name="Freeform 6">
            <a:extLst>
              <a:ext uri="{FF2B5EF4-FFF2-40B4-BE49-F238E27FC236}">
                <a16:creationId xmlns:a16="http://schemas.microsoft.com/office/drawing/2014/main" id="{CC7EAFB4-ECC5-F847-BB2E-D41378716797}"/>
              </a:ext>
            </a:extLst>
          </p:cNvPr>
          <p:cNvSpPr/>
          <p:nvPr/>
        </p:nvSpPr>
        <p:spPr>
          <a:xfrm>
            <a:off x="5275654" y="2044479"/>
            <a:ext cx="170319" cy="299461"/>
          </a:xfrm>
          <a:custGeom>
            <a:avLst/>
            <a:gdLst>
              <a:gd name="connsiteX0" fmla="*/ 57150 w 285750"/>
              <a:gd name="connsiteY0" fmla="*/ 0 h 561975"/>
              <a:gd name="connsiteX1" fmla="*/ 285750 w 285750"/>
              <a:gd name="connsiteY1" fmla="*/ 314325 h 561975"/>
              <a:gd name="connsiteX2" fmla="*/ 0 w 285750"/>
              <a:gd name="connsiteY2" fmla="*/ 561975 h 561975"/>
              <a:gd name="connsiteX0" fmla="*/ 21570 w 285750"/>
              <a:gd name="connsiteY0" fmla="*/ 0 h 490816"/>
              <a:gd name="connsiteX1" fmla="*/ 285750 w 285750"/>
              <a:gd name="connsiteY1" fmla="*/ 243166 h 490816"/>
              <a:gd name="connsiteX2" fmla="*/ 0 w 285750"/>
              <a:gd name="connsiteY2" fmla="*/ 490816 h 490816"/>
              <a:gd name="connsiteX0" fmla="*/ 21570 w 296424"/>
              <a:gd name="connsiteY0" fmla="*/ 0 h 490816"/>
              <a:gd name="connsiteX1" fmla="*/ 296424 w 296424"/>
              <a:gd name="connsiteY1" fmla="*/ 207586 h 490816"/>
              <a:gd name="connsiteX2" fmla="*/ 0 w 296424"/>
              <a:gd name="connsiteY2" fmla="*/ 490816 h 490816"/>
              <a:gd name="connsiteX0" fmla="*/ 21570 w 292866"/>
              <a:gd name="connsiteY0" fmla="*/ 0 h 490816"/>
              <a:gd name="connsiteX1" fmla="*/ 292866 w 292866"/>
              <a:gd name="connsiteY1" fmla="*/ 211144 h 490816"/>
              <a:gd name="connsiteX2" fmla="*/ 0 w 292866"/>
              <a:gd name="connsiteY2" fmla="*/ 490816 h 490816"/>
              <a:gd name="connsiteX0" fmla="*/ 0 w 271296"/>
              <a:gd name="connsiteY0" fmla="*/ 0 h 448121"/>
              <a:gd name="connsiteX1" fmla="*/ 271296 w 271296"/>
              <a:gd name="connsiteY1" fmla="*/ 211144 h 448121"/>
              <a:gd name="connsiteX2" fmla="*/ 17568 w 271296"/>
              <a:gd name="connsiteY2" fmla="*/ 448121 h 448121"/>
              <a:gd name="connsiteX0" fmla="*/ 0 w 274101"/>
              <a:gd name="connsiteY0" fmla="*/ 0 h 448121"/>
              <a:gd name="connsiteX1" fmla="*/ 274101 w 274101"/>
              <a:gd name="connsiteY1" fmla="*/ 149436 h 448121"/>
              <a:gd name="connsiteX2" fmla="*/ 17568 w 274101"/>
              <a:gd name="connsiteY2" fmla="*/ 448121 h 448121"/>
              <a:gd name="connsiteX0" fmla="*/ 0 w 274101"/>
              <a:gd name="connsiteY0" fmla="*/ 0 h 299461"/>
              <a:gd name="connsiteX1" fmla="*/ 274101 w 274101"/>
              <a:gd name="connsiteY1" fmla="*/ 149436 h 299461"/>
              <a:gd name="connsiteX2" fmla="*/ 738 w 274101"/>
              <a:gd name="connsiteY2" fmla="*/ 299461 h 299461"/>
              <a:gd name="connsiteX0" fmla="*/ 0 w 170319"/>
              <a:gd name="connsiteY0" fmla="*/ 0 h 299461"/>
              <a:gd name="connsiteX1" fmla="*/ 170319 w 170319"/>
              <a:gd name="connsiteY1" fmla="*/ 152241 h 299461"/>
              <a:gd name="connsiteX2" fmla="*/ 738 w 170319"/>
              <a:gd name="connsiteY2" fmla="*/ 299461 h 299461"/>
            </a:gdLst>
            <a:ahLst/>
            <a:cxnLst>
              <a:cxn ang="0">
                <a:pos x="connsiteX0" y="connsiteY0"/>
              </a:cxn>
              <a:cxn ang="0">
                <a:pos x="connsiteX1" y="connsiteY1"/>
              </a:cxn>
              <a:cxn ang="0">
                <a:pos x="connsiteX2" y="connsiteY2"/>
              </a:cxn>
            </a:cxnLst>
            <a:rect l="l" t="t" r="r" b="b"/>
            <a:pathLst>
              <a:path w="170319" h="299461">
                <a:moveTo>
                  <a:pt x="0" y="0"/>
                </a:moveTo>
                <a:lnTo>
                  <a:pt x="170319" y="152241"/>
                </a:lnTo>
                <a:lnTo>
                  <a:pt x="738" y="299461"/>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Freeform 29">
            <a:extLst>
              <a:ext uri="{FF2B5EF4-FFF2-40B4-BE49-F238E27FC236}">
                <a16:creationId xmlns:a16="http://schemas.microsoft.com/office/drawing/2014/main" id="{A8101B7E-1E62-814A-A76F-FE699EB988E0}"/>
              </a:ext>
            </a:extLst>
          </p:cNvPr>
          <p:cNvSpPr/>
          <p:nvPr/>
        </p:nvSpPr>
        <p:spPr>
          <a:xfrm>
            <a:off x="2301756" y="2044479"/>
            <a:ext cx="170319" cy="299461"/>
          </a:xfrm>
          <a:custGeom>
            <a:avLst/>
            <a:gdLst>
              <a:gd name="connsiteX0" fmla="*/ 57150 w 285750"/>
              <a:gd name="connsiteY0" fmla="*/ 0 h 561975"/>
              <a:gd name="connsiteX1" fmla="*/ 285750 w 285750"/>
              <a:gd name="connsiteY1" fmla="*/ 314325 h 561975"/>
              <a:gd name="connsiteX2" fmla="*/ 0 w 285750"/>
              <a:gd name="connsiteY2" fmla="*/ 561975 h 561975"/>
              <a:gd name="connsiteX0" fmla="*/ 21570 w 285750"/>
              <a:gd name="connsiteY0" fmla="*/ 0 h 490816"/>
              <a:gd name="connsiteX1" fmla="*/ 285750 w 285750"/>
              <a:gd name="connsiteY1" fmla="*/ 243166 h 490816"/>
              <a:gd name="connsiteX2" fmla="*/ 0 w 285750"/>
              <a:gd name="connsiteY2" fmla="*/ 490816 h 490816"/>
              <a:gd name="connsiteX0" fmla="*/ 21570 w 296424"/>
              <a:gd name="connsiteY0" fmla="*/ 0 h 490816"/>
              <a:gd name="connsiteX1" fmla="*/ 296424 w 296424"/>
              <a:gd name="connsiteY1" fmla="*/ 207586 h 490816"/>
              <a:gd name="connsiteX2" fmla="*/ 0 w 296424"/>
              <a:gd name="connsiteY2" fmla="*/ 490816 h 490816"/>
              <a:gd name="connsiteX0" fmla="*/ 21570 w 292866"/>
              <a:gd name="connsiteY0" fmla="*/ 0 h 490816"/>
              <a:gd name="connsiteX1" fmla="*/ 292866 w 292866"/>
              <a:gd name="connsiteY1" fmla="*/ 211144 h 490816"/>
              <a:gd name="connsiteX2" fmla="*/ 0 w 292866"/>
              <a:gd name="connsiteY2" fmla="*/ 490816 h 490816"/>
              <a:gd name="connsiteX0" fmla="*/ 0 w 271296"/>
              <a:gd name="connsiteY0" fmla="*/ 0 h 448121"/>
              <a:gd name="connsiteX1" fmla="*/ 271296 w 271296"/>
              <a:gd name="connsiteY1" fmla="*/ 211144 h 448121"/>
              <a:gd name="connsiteX2" fmla="*/ 17568 w 271296"/>
              <a:gd name="connsiteY2" fmla="*/ 448121 h 448121"/>
              <a:gd name="connsiteX0" fmla="*/ 0 w 274101"/>
              <a:gd name="connsiteY0" fmla="*/ 0 h 448121"/>
              <a:gd name="connsiteX1" fmla="*/ 274101 w 274101"/>
              <a:gd name="connsiteY1" fmla="*/ 149436 h 448121"/>
              <a:gd name="connsiteX2" fmla="*/ 17568 w 274101"/>
              <a:gd name="connsiteY2" fmla="*/ 448121 h 448121"/>
              <a:gd name="connsiteX0" fmla="*/ 0 w 274101"/>
              <a:gd name="connsiteY0" fmla="*/ 0 h 299461"/>
              <a:gd name="connsiteX1" fmla="*/ 274101 w 274101"/>
              <a:gd name="connsiteY1" fmla="*/ 149436 h 299461"/>
              <a:gd name="connsiteX2" fmla="*/ 738 w 274101"/>
              <a:gd name="connsiteY2" fmla="*/ 299461 h 299461"/>
              <a:gd name="connsiteX0" fmla="*/ 0 w 170319"/>
              <a:gd name="connsiteY0" fmla="*/ 0 h 299461"/>
              <a:gd name="connsiteX1" fmla="*/ 170319 w 170319"/>
              <a:gd name="connsiteY1" fmla="*/ 152241 h 299461"/>
              <a:gd name="connsiteX2" fmla="*/ 738 w 170319"/>
              <a:gd name="connsiteY2" fmla="*/ 299461 h 299461"/>
            </a:gdLst>
            <a:ahLst/>
            <a:cxnLst>
              <a:cxn ang="0">
                <a:pos x="connsiteX0" y="connsiteY0"/>
              </a:cxn>
              <a:cxn ang="0">
                <a:pos x="connsiteX1" y="connsiteY1"/>
              </a:cxn>
              <a:cxn ang="0">
                <a:pos x="connsiteX2" y="connsiteY2"/>
              </a:cxn>
            </a:cxnLst>
            <a:rect l="l" t="t" r="r" b="b"/>
            <a:pathLst>
              <a:path w="170319" h="299461">
                <a:moveTo>
                  <a:pt x="0" y="0"/>
                </a:moveTo>
                <a:lnTo>
                  <a:pt x="170319" y="152241"/>
                </a:lnTo>
                <a:lnTo>
                  <a:pt x="738" y="299461"/>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Freeform 30">
            <a:extLst>
              <a:ext uri="{FF2B5EF4-FFF2-40B4-BE49-F238E27FC236}">
                <a16:creationId xmlns:a16="http://schemas.microsoft.com/office/drawing/2014/main" id="{CB580008-EA8B-294F-8919-11960DFE4C4B}"/>
              </a:ext>
            </a:extLst>
          </p:cNvPr>
          <p:cNvSpPr/>
          <p:nvPr/>
        </p:nvSpPr>
        <p:spPr>
          <a:xfrm>
            <a:off x="8249553" y="2044478"/>
            <a:ext cx="170319" cy="299461"/>
          </a:xfrm>
          <a:custGeom>
            <a:avLst/>
            <a:gdLst>
              <a:gd name="connsiteX0" fmla="*/ 57150 w 285750"/>
              <a:gd name="connsiteY0" fmla="*/ 0 h 561975"/>
              <a:gd name="connsiteX1" fmla="*/ 285750 w 285750"/>
              <a:gd name="connsiteY1" fmla="*/ 314325 h 561975"/>
              <a:gd name="connsiteX2" fmla="*/ 0 w 285750"/>
              <a:gd name="connsiteY2" fmla="*/ 561975 h 561975"/>
              <a:gd name="connsiteX0" fmla="*/ 21570 w 285750"/>
              <a:gd name="connsiteY0" fmla="*/ 0 h 490816"/>
              <a:gd name="connsiteX1" fmla="*/ 285750 w 285750"/>
              <a:gd name="connsiteY1" fmla="*/ 243166 h 490816"/>
              <a:gd name="connsiteX2" fmla="*/ 0 w 285750"/>
              <a:gd name="connsiteY2" fmla="*/ 490816 h 490816"/>
              <a:gd name="connsiteX0" fmla="*/ 21570 w 296424"/>
              <a:gd name="connsiteY0" fmla="*/ 0 h 490816"/>
              <a:gd name="connsiteX1" fmla="*/ 296424 w 296424"/>
              <a:gd name="connsiteY1" fmla="*/ 207586 h 490816"/>
              <a:gd name="connsiteX2" fmla="*/ 0 w 296424"/>
              <a:gd name="connsiteY2" fmla="*/ 490816 h 490816"/>
              <a:gd name="connsiteX0" fmla="*/ 21570 w 292866"/>
              <a:gd name="connsiteY0" fmla="*/ 0 h 490816"/>
              <a:gd name="connsiteX1" fmla="*/ 292866 w 292866"/>
              <a:gd name="connsiteY1" fmla="*/ 211144 h 490816"/>
              <a:gd name="connsiteX2" fmla="*/ 0 w 292866"/>
              <a:gd name="connsiteY2" fmla="*/ 490816 h 490816"/>
              <a:gd name="connsiteX0" fmla="*/ 0 w 271296"/>
              <a:gd name="connsiteY0" fmla="*/ 0 h 448121"/>
              <a:gd name="connsiteX1" fmla="*/ 271296 w 271296"/>
              <a:gd name="connsiteY1" fmla="*/ 211144 h 448121"/>
              <a:gd name="connsiteX2" fmla="*/ 17568 w 271296"/>
              <a:gd name="connsiteY2" fmla="*/ 448121 h 448121"/>
              <a:gd name="connsiteX0" fmla="*/ 0 w 274101"/>
              <a:gd name="connsiteY0" fmla="*/ 0 h 448121"/>
              <a:gd name="connsiteX1" fmla="*/ 274101 w 274101"/>
              <a:gd name="connsiteY1" fmla="*/ 149436 h 448121"/>
              <a:gd name="connsiteX2" fmla="*/ 17568 w 274101"/>
              <a:gd name="connsiteY2" fmla="*/ 448121 h 448121"/>
              <a:gd name="connsiteX0" fmla="*/ 0 w 274101"/>
              <a:gd name="connsiteY0" fmla="*/ 0 h 299461"/>
              <a:gd name="connsiteX1" fmla="*/ 274101 w 274101"/>
              <a:gd name="connsiteY1" fmla="*/ 149436 h 299461"/>
              <a:gd name="connsiteX2" fmla="*/ 738 w 274101"/>
              <a:gd name="connsiteY2" fmla="*/ 299461 h 299461"/>
              <a:gd name="connsiteX0" fmla="*/ 0 w 170319"/>
              <a:gd name="connsiteY0" fmla="*/ 0 h 299461"/>
              <a:gd name="connsiteX1" fmla="*/ 170319 w 170319"/>
              <a:gd name="connsiteY1" fmla="*/ 152241 h 299461"/>
              <a:gd name="connsiteX2" fmla="*/ 738 w 170319"/>
              <a:gd name="connsiteY2" fmla="*/ 299461 h 299461"/>
            </a:gdLst>
            <a:ahLst/>
            <a:cxnLst>
              <a:cxn ang="0">
                <a:pos x="connsiteX0" y="connsiteY0"/>
              </a:cxn>
              <a:cxn ang="0">
                <a:pos x="connsiteX1" y="connsiteY1"/>
              </a:cxn>
              <a:cxn ang="0">
                <a:pos x="connsiteX2" y="connsiteY2"/>
              </a:cxn>
            </a:cxnLst>
            <a:rect l="l" t="t" r="r" b="b"/>
            <a:pathLst>
              <a:path w="170319" h="299461">
                <a:moveTo>
                  <a:pt x="0" y="0"/>
                </a:moveTo>
                <a:lnTo>
                  <a:pt x="170319" y="152241"/>
                </a:lnTo>
                <a:lnTo>
                  <a:pt x="738" y="299461"/>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Text Placeholder 2">
            <a:extLst>
              <a:ext uri="{FF2B5EF4-FFF2-40B4-BE49-F238E27FC236}">
                <a16:creationId xmlns:a16="http://schemas.microsoft.com/office/drawing/2014/main" id="{72283F94-140E-9040-B1EF-014BB4345E8A}"/>
              </a:ext>
            </a:extLst>
          </p:cNvPr>
          <p:cNvSpPr txBox="1">
            <a:spLocks/>
          </p:cNvSpPr>
          <p:nvPr/>
        </p:nvSpPr>
        <p:spPr>
          <a:xfrm>
            <a:off x="416052" y="2972130"/>
            <a:ext cx="2468880" cy="2049309"/>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Helvetica Light" panose="020B0403020202020204" pitchFamily="34" charset="0"/>
                <a:ea typeface="+mn-ea"/>
                <a:cs typeface="Arial" panose="020B0604020202020204" pitchFamily="34" charset="0"/>
              </a:defRPr>
            </a:lvl1pPr>
            <a:lvl2pPr marL="184150" indent="-184150" algn="l" defTabSz="914400" rtl="0" eaLnBrk="1" latinLnBrk="0" hangingPunct="1">
              <a:lnSpc>
                <a:spcPct val="100000"/>
              </a:lnSpc>
              <a:spcBef>
                <a:spcPts val="1000"/>
              </a:spcBef>
              <a:buFont typeface="Arial" panose="020B0604020202020204" pitchFamily="34" charset="0"/>
              <a:buChar char="•"/>
              <a:tabLst/>
              <a:defRPr sz="1600" b="0" i="0" kern="1200">
                <a:solidFill>
                  <a:schemeClr val="tx1"/>
                </a:solidFill>
                <a:latin typeface="Helvetica Light" panose="020B0403020202020204" pitchFamily="34" charset="0"/>
                <a:ea typeface="+mn-ea"/>
                <a:cs typeface="Arial" panose="020B0604020202020204" pitchFamily="34" charset="0"/>
              </a:defRPr>
            </a:lvl2pPr>
            <a:lvl3pPr marL="357188" indent="-173038" algn="l" defTabSz="914400" rtl="0" eaLnBrk="1" latinLnBrk="0" hangingPunct="1">
              <a:lnSpc>
                <a:spcPct val="100000"/>
              </a:lnSpc>
              <a:spcBef>
                <a:spcPts val="1000"/>
              </a:spcBef>
              <a:buFont typeface="System Font Regular"/>
              <a:buChar char="-"/>
              <a:tabLst/>
              <a:defRPr sz="1600" b="0" i="0" kern="1200">
                <a:solidFill>
                  <a:schemeClr val="tx1"/>
                </a:solidFill>
                <a:latin typeface="Helvetica Light" panose="020B0403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exia Light" panose="02060503040202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exia Light" panose="02060503040202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b="1">
                <a:solidFill>
                  <a:schemeClr val="accent1"/>
                </a:solidFill>
                <a:latin typeface="+mn-lt"/>
              </a:rPr>
              <a:t>REQUIREMENT GATHERING &amp; HYPOTHESIS DESIGN</a:t>
            </a:r>
          </a:p>
          <a:p>
            <a:pPr>
              <a:spcBef>
                <a:spcPts val="600"/>
              </a:spcBef>
            </a:pPr>
            <a:r>
              <a:rPr lang="en-US" sz="1200">
                <a:solidFill>
                  <a:schemeClr val="accent1"/>
                </a:solidFill>
                <a:latin typeface="+mn-lt"/>
              </a:rPr>
              <a:t>We work with you to fully understand the objective of the campaigns, the target/opportunities audience and design brand specific principles that we wish to test.</a:t>
            </a:r>
          </a:p>
          <a:p>
            <a:pPr>
              <a:spcBef>
                <a:spcPts val="600"/>
              </a:spcBef>
            </a:pPr>
            <a:r>
              <a:rPr lang="en-US" sz="1200">
                <a:solidFill>
                  <a:schemeClr val="accent1"/>
                </a:solidFill>
                <a:latin typeface="+mn-lt"/>
              </a:rPr>
              <a:t>The project would kick off with a workshop between you, your existing team at Havas and the data scientists &amp; engineers that have built Creative X.</a:t>
            </a:r>
          </a:p>
          <a:p>
            <a:pPr>
              <a:spcBef>
                <a:spcPts val="600"/>
              </a:spcBef>
            </a:pPr>
            <a:endParaRPr lang="en-US" sz="1200">
              <a:solidFill>
                <a:schemeClr val="accent1"/>
              </a:solidFill>
              <a:latin typeface="+mn-lt"/>
            </a:endParaRPr>
          </a:p>
        </p:txBody>
      </p:sp>
      <p:sp>
        <p:nvSpPr>
          <p:cNvPr id="25" name="Text Placeholder 3">
            <a:extLst>
              <a:ext uri="{FF2B5EF4-FFF2-40B4-BE49-F238E27FC236}">
                <a16:creationId xmlns:a16="http://schemas.microsoft.com/office/drawing/2014/main" id="{E2B45749-1473-2447-8AE5-64B459228A03}"/>
              </a:ext>
            </a:extLst>
          </p:cNvPr>
          <p:cNvSpPr txBox="1">
            <a:spLocks/>
          </p:cNvSpPr>
          <p:nvPr/>
        </p:nvSpPr>
        <p:spPr>
          <a:xfrm>
            <a:off x="3379724" y="2972131"/>
            <a:ext cx="2468880" cy="120015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Helvetica Light" panose="020B0403020202020204" pitchFamily="34" charset="0"/>
                <a:ea typeface="+mn-ea"/>
                <a:cs typeface="Arial" panose="020B0604020202020204" pitchFamily="34" charset="0"/>
              </a:defRPr>
            </a:lvl1pPr>
            <a:lvl2pPr marL="184150" indent="-184150" algn="l" defTabSz="914400" rtl="0" eaLnBrk="1" latinLnBrk="0" hangingPunct="1">
              <a:lnSpc>
                <a:spcPct val="100000"/>
              </a:lnSpc>
              <a:spcBef>
                <a:spcPts val="1000"/>
              </a:spcBef>
              <a:buFont typeface="Arial" panose="020B0604020202020204" pitchFamily="34" charset="0"/>
              <a:buChar char="•"/>
              <a:tabLst/>
              <a:defRPr sz="1600" b="0" i="0" kern="1200">
                <a:solidFill>
                  <a:schemeClr val="tx1"/>
                </a:solidFill>
                <a:latin typeface="Helvetica Light" panose="020B0403020202020204" pitchFamily="34" charset="0"/>
                <a:ea typeface="+mn-ea"/>
                <a:cs typeface="Arial" panose="020B0604020202020204" pitchFamily="34" charset="0"/>
              </a:defRPr>
            </a:lvl2pPr>
            <a:lvl3pPr marL="357188" indent="-173038" algn="l" defTabSz="914400" rtl="0" eaLnBrk="1" latinLnBrk="0" hangingPunct="1">
              <a:lnSpc>
                <a:spcPct val="100000"/>
              </a:lnSpc>
              <a:spcBef>
                <a:spcPts val="1000"/>
              </a:spcBef>
              <a:buFont typeface="System Font Regular"/>
              <a:buChar char="-"/>
              <a:tabLst/>
              <a:defRPr sz="1600" b="0" i="0" kern="1200">
                <a:solidFill>
                  <a:schemeClr val="tx1"/>
                </a:solidFill>
                <a:latin typeface="Helvetica Light" panose="020B0403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exia Light" panose="02060503040202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exia Light" panose="02060503040202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b="1">
                <a:solidFill>
                  <a:schemeClr val="accent1"/>
                </a:solidFill>
                <a:latin typeface="+mn-lt"/>
              </a:rPr>
              <a:t>PROCESS THE VIDEO &amp; IMAGE CREATIVES USING COMPUTER VISION ALGORITHMS</a:t>
            </a:r>
          </a:p>
          <a:p>
            <a:pPr>
              <a:spcBef>
                <a:spcPts val="600"/>
              </a:spcBef>
            </a:pPr>
            <a:r>
              <a:rPr lang="en-US" sz="1200">
                <a:solidFill>
                  <a:schemeClr val="accent1"/>
                </a:solidFill>
                <a:latin typeface="+mn-lt"/>
              </a:rPr>
              <a:t>The creatives are processed via Video and Vision  API. The extracted content features are stored in Google</a:t>
            </a:r>
            <a:br>
              <a:rPr lang="en-US" sz="1200">
                <a:solidFill>
                  <a:schemeClr val="accent1"/>
                </a:solidFill>
                <a:latin typeface="+mn-lt"/>
              </a:rPr>
            </a:br>
            <a:r>
              <a:rPr lang="en-US" sz="1200">
                <a:solidFill>
                  <a:schemeClr val="accent1"/>
                </a:solidFill>
                <a:latin typeface="+mn-lt"/>
              </a:rPr>
              <a:t>Cloud Platform. </a:t>
            </a:r>
          </a:p>
          <a:p>
            <a:pPr>
              <a:spcBef>
                <a:spcPts val="600"/>
              </a:spcBef>
            </a:pPr>
            <a:endParaRPr lang="en-US" sz="1200">
              <a:solidFill>
                <a:schemeClr val="accent1"/>
              </a:solidFill>
              <a:latin typeface="+mn-lt"/>
            </a:endParaRPr>
          </a:p>
        </p:txBody>
      </p:sp>
      <p:sp>
        <p:nvSpPr>
          <p:cNvPr id="26" name="Text Placeholder 4">
            <a:extLst>
              <a:ext uri="{FF2B5EF4-FFF2-40B4-BE49-F238E27FC236}">
                <a16:creationId xmlns:a16="http://schemas.microsoft.com/office/drawing/2014/main" id="{824B80D3-2EF0-A140-B7CB-C0534D8A1206}"/>
              </a:ext>
            </a:extLst>
          </p:cNvPr>
          <p:cNvSpPr txBox="1">
            <a:spLocks/>
          </p:cNvSpPr>
          <p:nvPr/>
        </p:nvSpPr>
        <p:spPr>
          <a:xfrm>
            <a:off x="6343395" y="2972131"/>
            <a:ext cx="2597813" cy="120015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Helvetica Light" panose="020B0403020202020204" pitchFamily="34" charset="0"/>
                <a:ea typeface="+mn-ea"/>
                <a:cs typeface="Arial" panose="020B0604020202020204" pitchFamily="34" charset="0"/>
              </a:defRPr>
            </a:lvl1pPr>
            <a:lvl2pPr marL="184150" indent="-184150" algn="l" defTabSz="914400" rtl="0" eaLnBrk="1" latinLnBrk="0" hangingPunct="1">
              <a:lnSpc>
                <a:spcPct val="100000"/>
              </a:lnSpc>
              <a:spcBef>
                <a:spcPts val="1000"/>
              </a:spcBef>
              <a:buFont typeface="Arial" panose="020B0604020202020204" pitchFamily="34" charset="0"/>
              <a:buChar char="•"/>
              <a:tabLst/>
              <a:defRPr sz="1600" b="0" i="0" kern="1200">
                <a:solidFill>
                  <a:schemeClr val="tx1"/>
                </a:solidFill>
                <a:latin typeface="Helvetica Light" panose="020B0403020202020204" pitchFamily="34" charset="0"/>
                <a:ea typeface="+mn-ea"/>
                <a:cs typeface="Arial" panose="020B0604020202020204" pitchFamily="34" charset="0"/>
              </a:defRPr>
            </a:lvl2pPr>
            <a:lvl3pPr marL="357188" indent="-173038" algn="l" defTabSz="914400" rtl="0" eaLnBrk="1" latinLnBrk="0" hangingPunct="1">
              <a:lnSpc>
                <a:spcPct val="100000"/>
              </a:lnSpc>
              <a:spcBef>
                <a:spcPts val="1000"/>
              </a:spcBef>
              <a:buFont typeface="System Font Regular"/>
              <a:buChar char="-"/>
              <a:tabLst/>
              <a:defRPr sz="1600" b="0" i="0" kern="1200">
                <a:solidFill>
                  <a:schemeClr val="tx1"/>
                </a:solidFill>
                <a:latin typeface="Helvetica Light" panose="020B0403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exia Light" panose="02060503040202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exia Light" panose="02060503040202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b="1">
                <a:solidFill>
                  <a:schemeClr val="accent1"/>
                </a:solidFill>
                <a:latin typeface="+mn-lt"/>
              </a:rPr>
              <a:t>MACHINE LEARNING MODELS TO CREATE MEANINGFUL CLASSIFICATIONS &amp; LOCALISED NARRATIVES</a:t>
            </a:r>
          </a:p>
          <a:p>
            <a:pPr>
              <a:spcBef>
                <a:spcPts val="600"/>
              </a:spcBef>
            </a:pPr>
            <a:r>
              <a:rPr lang="en-US" sz="1200">
                <a:solidFill>
                  <a:schemeClr val="accent1"/>
                </a:solidFill>
                <a:latin typeface="+mn-lt"/>
              </a:rPr>
              <a:t>Advanced ML (NLP, Neural Networks) are trained to create meaningful segments based on hypothesis</a:t>
            </a:r>
          </a:p>
          <a:p>
            <a:pPr marL="285750" indent="-285750">
              <a:spcBef>
                <a:spcPts val="600"/>
              </a:spcBef>
              <a:buFont typeface="Arial" panose="020B0604020202020204" pitchFamily="34" charset="0"/>
              <a:buChar char="•"/>
            </a:pPr>
            <a:endParaRPr lang="en-US" sz="1200">
              <a:solidFill>
                <a:schemeClr val="accent1"/>
              </a:solidFill>
              <a:latin typeface="+mn-lt"/>
            </a:endParaRPr>
          </a:p>
        </p:txBody>
      </p:sp>
      <p:sp>
        <p:nvSpPr>
          <p:cNvPr id="27" name="Text Placeholder 5">
            <a:extLst>
              <a:ext uri="{FF2B5EF4-FFF2-40B4-BE49-F238E27FC236}">
                <a16:creationId xmlns:a16="http://schemas.microsoft.com/office/drawing/2014/main" id="{FE7BF496-22E7-6F41-BF45-2137542E2CAF}"/>
              </a:ext>
            </a:extLst>
          </p:cNvPr>
          <p:cNvSpPr txBox="1">
            <a:spLocks/>
          </p:cNvSpPr>
          <p:nvPr/>
        </p:nvSpPr>
        <p:spPr>
          <a:xfrm>
            <a:off x="9307068" y="2972131"/>
            <a:ext cx="2602434" cy="120015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Helvetica Light" panose="020B0403020202020204" pitchFamily="34" charset="0"/>
                <a:ea typeface="+mn-ea"/>
                <a:cs typeface="Arial" panose="020B0604020202020204" pitchFamily="34" charset="0"/>
              </a:defRPr>
            </a:lvl1pPr>
            <a:lvl2pPr marL="184150" indent="-184150" algn="l" defTabSz="914400" rtl="0" eaLnBrk="1" latinLnBrk="0" hangingPunct="1">
              <a:lnSpc>
                <a:spcPct val="100000"/>
              </a:lnSpc>
              <a:spcBef>
                <a:spcPts val="1000"/>
              </a:spcBef>
              <a:buFont typeface="Arial" panose="020B0604020202020204" pitchFamily="34" charset="0"/>
              <a:buChar char="•"/>
              <a:tabLst/>
              <a:defRPr sz="1600" b="0" i="0" kern="1200">
                <a:solidFill>
                  <a:schemeClr val="tx1"/>
                </a:solidFill>
                <a:latin typeface="Helvetica Light" panose="020B0403020202020204" pitchFamily="34" charset="0"/>
                <a:ea typeface="+mn-ea"/>
                <a:cs typeface="Arial" panose="020B0604020202020204" pitchFamily="34" charset="0"/>
              </a:defRPr>
            </a:lvl2pPr>
            <a:lvl3pPr marL="357188" indent="-173038" algn="l" defTabSz="914400" rtl="0" eaLnBrk="1" latinLnBrk="0" hangingPunct="1">
              <a:lnSpc>
                <a:spcPct val="100000"/>
              </a:lnSpc>
              <a:spcBef>
                <a:spcPts val="1000"/>
              </a:spcBef>
              <a:buFont typeface="System Font Regular"/>
              <a:buChar char="-"/>
              <a:tabLst/>
              <a:defRPr sz="1600" b="0" i="0" kern="1200">
                <a:solidFill>
                  <a:schemeClr val="tx1"/>
                </a:solidFill>
                <a:latin typeface="Helvetica Light" panose="020B0403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exia Light" panose="02060503040202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exia Light" panose="02060503040202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b="1">
                <a:solidFill>
                  <a:schemeClr val="accent1"/>
                </a:solidFill>
                <a:latin typeface="+mn-lt"/>
              </a:rPr>
              <a:t>INSIGHT GENERATION</a:t>
            </a:r>
            <a:br>
              <a:rPr lang="en-US" sz="1400" b="1">
                <a:solidFill>
                  <a:schemeClr val="accent1"/>
                </a:solidFill>
                <a:latin typeface="+mn-lt"/>
              </a:rPr>
            </a:br>
            <a:r>
              <a:rPr lang="en-US" sz="1400" b="1">
                <a:solidFill>
                  <a:schemeClr val="accent1"/>
                </a:solidFill>
                <a:latin typeface="+mn-lt"/>
              </a:rPr>
              <a:t>&amp; EMBEDDING RESULTS IN CREATIVE DESIGN</a:t>
            </a:r>
            <a:br>
              <a:rPr lang="en-US" sz="1400" b="1">
                <a:solidFill>
                  <a:schemeClr val="accent1"/>
                </a:solidFill>
                <a:latin typeface="+mn-lt"/>
              </a:rPr>
            </a:br>
            <a:r>
              <a:rPr lang="en-US" sz="1400" b="1">
                <a:solidFill>
                  <a:schemeClr val="accent1"/>
                </a:solidFill>
                <a:latin typeface="+mn-lt"/>
              </a:rPr>
              <a:t>&amp; PLANNING</a:t>
            </a:r>
          </a:p>
          <a:p>
            <a:pPr>
              <a:spcBef>
                <a:spcPts val="600"/>
              </a:spcBef>
            </a:pPr>
            <a:r>
              <a:rPr lang="en-US" sz="1200">
                <a:solidFill>
                  <a:schemeClr val="accent1"/>
                </a:solidFill>
                <a:latin typeface="+mn-lt"/>
              </a:rPr>
              <a:t>The models are overlaid on to the campaign performance datasets. Insights are then generated and fed back to the Creative Teams who can take a more data driven approach in Creative Design</a:t>
            </a:r>
          </a:p>
        </p:txBody>
      </p:sp>
      <p:cxnSp>
        <p:nvCxnSpPr>
          <p:cNvPr id="28" name="Straight Connector 27">
            <a:extLst>
              <a:ext uri="{FF2B5EF4-FFF2-40B4-BE49-F238E27FC236}">
                <a16:creationId xmlns:a16="http://schemas.microsoft.com/office/drawing/2014/main" id="{BC8B0DA2-2335-A340-8609-9F73364435B8}"/>
              </a:ext>
            </a:extLst>
          </p:cNvPr>
          <p:cNvCxnSpPr>
            <a:cxnSpLocks/>
          </p:cNvCxnSpPr>
          <p:nvPr/>
        </p:nvCxnSpPr>
        <p:spPr>
          <a:xfrm>
            <a:off x="3044283" y="3066584"/>
            <a:ext cx="0" cy="3791415"/>
          </a:xfrm>
          <a:prstGeom prst="line">
            <a:avLst/>
          </a:prstGeom>
          <a:ln w="95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0C7200-9537-BE4A-8E01-6C2C18ED6FFD}"/>
              </a:ext>
            </a:extLst>
          </p:cNvPr>
          <p:cNvCxnSpPr>
            <a:cxnSpLocks/>
          </p:cNvCxnSpPr>
          <p:nvPr/>
        </p:nvCxnSpPr>
        <p:spPr>
          <a:xfrm>
            <a:off x="6096000" y="3066584"/>
            <a:ext cx="0" cy="3791415"/>
          </a:xfrm>
          <a:prstGeom prst="line">
            <a:avLst/>
          </a:prstGeom>
          <a:ln w="95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ACD585-6BC8-6D46-8D03-2C0ACC01CAED}"/>
              </a:ext>
            </a:extLst>
          </p:cNvPr>
          <p:cNvCxnSpPr>
            <a:cxnSpLocks/>
          </p:cNvCxnSpPr>
          <p:nvPr/>
        </p:nvCxnSpPr>
        <p:spPr>
          <a:xfrm>
            <a:off x="8941209" y="3066584"/>
            <a:ext cx="0" cy="3791415"/>
          </a:xfrm>
          <a:prstGeom prst="line">
            <a:avLst/>
          </a:prstGeom>
          <a:ln w="952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99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76C80D0-F13B-D945-8295-140A8AF73355}"/>
              </a:ext>
            </a:extLst>
          </p:cNvPr>
          <p:cNvSpPr>
            <a:spLocks noGrp="1"/>
          </p:cNvSpPr>
          <p:nvPr>
            <p:ph type="title"/>
          </p:nvPr>
        </p:nvSpPr>
        <p:spPr/>
        <p:txBody>
          <a:bodyPr/>
          <a:lstStyle/>
          <a:p>
            <a:r>
              <a:rPr lang="en-US" dirty="0"/>
              <a:t>A NOTE ON data securitY</a:t>
            </a:r>
          </a:p>
        </p:txBody>
      </p:sp>
      <p:sp>
        <p:nvSpPr>
          <p:cNvPr id="4" name="Content Placeholder 7">
            <a:extLst>
              <a:ext uri="{FF2B5EF4-FFF2-40B4-BE49-F238E27FC236}">
                <a16:creationId xmlns:a16="http://schemas.microsoft.com/office/drawing/2014/main" id="{338F62D0-B668-4B2C-B205-AF7D2DF81F42}"/>
              </a:ext>
            </a:extLst>
          </p:cNvPr>
          <p:cNvSpPr txBox="1">
            <a:spLocks/>
          </p:cNvSpPr>
          <p:nvPr/>
        </p:nvSpPr>
        <p:spPr>
          <a:xfrm>
            <a:off x="571407" y="1446530"/>
            <a:ext cx="10857537" cy="3964940"/>
          </a:xfrm>
          <a:prstGeom prst="rect">
            <a:avLst/>
          </a:prstGeom>
        </p:spPr>
        <p:txBody>
          <a:bodyPr/>
          <a:lstStyle>
            <a:lvl1pPr marL="0" indent="0" algn="l" defTabSz="914400" rtl="0" eaLnBrk="1" latinLnBrk="0" hangingPunct="1">
              <a:lnSpc>
                <a:spcPct val="100000"/>
              </a:lnSpc>
              <a:spcBef>
                <a:spcPts val="1200"/>
              </a:spcBef>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lnSpc>
                <a:spcPct val="100000"/>
              </a:lnSpc>
              <a:spcBef>
                <a:spcPts val="600"/>
              </a:spcBef>
              <a:buClr>
                <a:schemeClr val="accent1"/>
              </a:buClr>
              <a:buFont typeface="Wingdings 2" panose="05020102010507070707" pitchFamily="18" charset="2"/>
              <a:buChar char=""/>
              <a:defRPr sz="1800" kern="1200">
                <a:solidFill>
                  <a:schemeClr val="accent1"/>
                </a:solidFill>
                <a:latin typeface="+mn-lt"/>
                <a:ea typeface="+mn-ea"/>
                <a:cs typeface="+mn-cs"/>
              </a:defRPr>
            </a:lvl2pPr>
            <a:lvl3pPr marL="54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3pPr>
            <a:lvl4pPr marL="809625"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4pPr>
            <a:lvl5pPr marL="1080000" indent="-270000" algn="l" defTabSz="914400" rtl="0" eaLnBrk="1" latinLnBrk="0" hangingPunct="1">
              <a:lnSpc>
                <a:spcPct val="100000"/>
              </a:lnSpc>
              <a:spcBef>
                <a:spcPts val="600"/>
              </a:spcBef>
              <a:buClr>
                <a:schemeClr val="accent1"/>
              </a:buClr>
              <a:buFont typeface="Arial" panose="020B0604020202020204" pitchFamily="34" charset="0"/>
              <a:buChar char="•"/>
              <a:defRPr sz="1800" kern="1200">
                <a:solidFill>
                  <a:schemeClr val="accent1"/>
                </a:solidFill>
                <a:latin typeface="+mn-lt"/>
                <a:ea typeface="+mn-ea"/>
                <a:cs typeface="+mn-cs"/>
              </a:defRPr>
            </a:lvl5pPr>
            <a:lvl6pPr marL="135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6pPr>
            <a:lvl7pPr marL="1619250" indent="-269875"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7pPr>
            <a:lvl8pPr marL="189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8pPr>
            <a:lvl9pPr marL="2160000" indent="-270000" algn="l" defTabSz="914400" rtl="0" eaLnBrk="1" latinLnBrk="0" hangingPunct="1">
              <a:lnSpc>
                <a:spcPct val="100000"/>
              </a:lnSpc>
              <a:spcBef>
                <a:spcPts val="600"/>
              </a:spcBef>
              <a:buClr>
                <a:schemeClr val="accent1"/>
              </a:buClr>
              <a:buFont typeface="Arial" panose="020B0604020202020204" pitchFamily="34" charset="0"/>
              <a:buChar char="•"/>
              <a:defRPr sz="2400" kern="1200">
                <a:solidFill>
                  <a:schemeClr val="accent1"/>
                </a:solidFill>
                <a:latin typeface="+mn-lt"/>
                <a:ea typeface="+mn-ea"/>
                <a:cs typeface="+mn-cs"/>
              </a:defRPr>
            </a:lvl9pPr>
          </a:lstStyle>
          <a:p>
            <a:r>
              <a:rPr lang="en-US" b="1" dirty="0">
                <a:solidFill>
                  <a:schemeClr val="accent2"/>
                </a:solidFill>
                <a:latin typeface="+mj-lt"/>
              </a:rPr>
              <a:t>24/7/365 Encryption</a:t>
            </a:r>
          </a:p>
          <a:p>
            <a:pPr marL="285750" indent="-285750">
              <a:buFont typeface="Arial" panose="020B0604020202020204" pitchFamily="34" charset="0"/>
              <a:buChar char="•"/>
            </a:pPr>
            <a:r>
              <a:rPr lang="en-US" dirty="0">
                <a:solidFill>
                  <a:schemeClr val="accent2"/>
                </a:solidFill>
              </a:rPr>
              <a:t>The data in the cloud remains encrypted and can only be accessed by authorized roles. Permissions that can only be provided by our Database Administrators. </a:t>
            </a:r>
          </a:p>
          <a:p>
            <a:pPr marL="285750" indent="-285750">
              <a:buFont typeface="Arial" panose="020B0604020202020204" pitchFamily="34" charset="0"/>
              <a:buChar char="•"/>
            </a:pPr>
            <a:r>
              <a:rPr lang="en-US" dirty="0">
                <a:solidFill>
                  <a:schemeClr val="accent2"/>
                </a:solidFill>
              </a:rPr>
              <a:t>Two-way authentication is required to access the datasets in-house. Every dataset has added layer of security and roles. Even with the access to the cloud, you can only view a specific dataset, if you are given adequate access rights. </a:t>
            </a:r>
          </a:p>
          <a:p>
            <a:pPr marL="285750" indent="-285750">
              <a:buFont typeface="Arial" panose="020B0604020202020204" pitchFamily="34" charset="0"/>
              <a:buChar char="•"/>
            </a:pPr>
            <a:r>
              <a:rPr lang="en-GB" dirty="0">
                <a:solidFill>
                  <a:schemeClr val="accent2"/>
                </a:solidFill>
              </a:rPr>
              <a:t>Communications over the internet to cloud services are encrypted in transit. </a:t>
            </a:r>
            <a:endParaRPr lang="en-US" dirty="0">
              <a:solidFill>
                <a:schemeClr val="accent2"/>
              </a:solidFill>
            </a:endParaRPr>
          </a:p>
          <a:p>
            <a:endParaRPr lang="en-US" dirty="0">
              <a:solidFill>
                <a:schemeClr val="accent2"/>
              </a:solidFill>
            </a:endParaRPr>
          </a:p>
          <a:p>
            <a:r>
              <a:rPr lang="en-US" b="1" dirty="0">
                <a:solidFill>
                  <a:schemeClr val="accent2"/>
                </a:solidFill>
                <a:latin typeface="+mj-lt"/>
              </a:rPr>
              <a:t>Security at the heart of Google Cloud Technology</a:t>
            </a:r>
          </a:p>
          <a:p>
            <a:pPr marL="285750" indent="-285750">
              <a:buFont typeface="Arial" panose="020B0604020202020204" pitchFamily="34" charset="0"/>
              <a:buChar char="•"/>
            </a:pPr>
            <a:r>
              <a:rPr lang="en-US" dirty="0">
                <a:solidFill>
                  <a:schemeClr val="accent2"/>
                </a:solidFill>
              </a:rPr>
              <a:t>Extra security &amp; obfuscation for Users and Identity datasets</a:t>
            </a:r>
          </a:p>
          <a:p>
            <a:pPr marL="285750" indent="-285750">
              <a:buFont typeface="Arial" panose="020B0604020202020204" pitchFamily="34" charset="0"/>
              <a:buChar char="•"/>
            </a:pPr>
            <a:r>
              <a:rPr lang="en-US" dirty="0">
                <a:solidFill>
                  <a:schemeClr val="accent2"/>
                </a:solidFill>
              </a:rPr>
              <a:t>Phishing resistant Titan Key Security</a:t>
            </a:r>
          </a:p>
          <a:p>
            <a:pPr marL="285750" indent="-285750">
              <a:buFont typeface="Arial" panose="020B0604020202020204" pitchFamily="34" charset="0"/>
              <a:buChar char="•"/>
            </a:pPr>
            <a:r>
              <a:rPr lang="en-US" dirty="0">
                <a:solidFill>
                  <a:schemeClr val="accent2"/>
                </a:solidFill>
              </a:rPr>
              <a:t>6 Layered Deep Physical Data Centre Security</a:t>
            </a:r>
          </a:p>
          <a:p>
            <a:pPr marL="285750" indent="-285750">
              <a:buFont typeface="Arial" panose="020B0604020202020204" pitchFamily="34" charset="0"/>
              <a:buChar char="•"/>
            </a:pPr>
            <a:r>
              <a:rPr lang="en-US" dirty="0">
                <a:solidFill>
                  <a:schemeClr val="accent2"/>
                </a:solidFill>
              </a:rPr>
              <a:t>24/7/365 cloud maintenance ensuring no loss of data or services.</a:t>
            </a:r>
          </a:p>
          <a:p>
            <a:endParaRPr lang="en-US" dirty="0">
              <a:solidFill>
                <a:schemeClr val="accent2"/>
              </a:solidFill>
            </a:endParaRPr>
          </a:p>
          <a:p>
            <a:pPr marL="285750" indent="-285750">
              <a:buFont typeface="Arial" panose="020B0604020202020204" pitchFamily="34" charset="0"/>
              <a:buChar char="•"/>
            </a:pPr>
            <a:endParaRPr lang="en-US" dirty="0">
              <a:solidFill>
                <a:schemeClr val="accent2"/>
              </a:solidFill>
            </a:endParaRPr>
          </a:p>
        </p:txBody>
      </p:sp>
    </p:spTree>
    <p:extLst>
      <p:ext uri="{BB962C8B-B14F-4D97-AF65-F5344CB8AC3E}">
        <p14:creationId xmlns:p14="http://schemas.microsoft.com/office/powerpoint/2010/main" val="311925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CE14D-9D1C-A04D-8FC2-BE76FC327C59}"/>
              </a:ext>
            </a:extLst>
          </p:cNvPr>
          <p:cNvSpPr>
            <a:spLocks noGrp="1"/>
          </p:cNvSpPr>
          <p:nvPr>
            <p:ph type="title"/>
          </p:nvPr>
        </p:nvSpPr>
        <p:spPr/>
        <p:txBody>
          <a:bodyPr/>
          <a:lstStyle/>
          <a:p>
            <a:r>
              <a:rPr lang="en-US"/>
              <a:t>2 streams of insights</a:t>
            </a:r>
            <a:endParaRPr lang="en-GB"/>
          </a:p>
        </p:txBody>
      </p:sp>
      <p:sp>
        <p:nvSpPr>
          <p:cNvPr id="3" name="Text Placeholder 2">
            <a:extLst>
              <a:ext uri="{FF2B5EF4-FFF2-40B4-BE49-F238E27FC236}">
                <a16:creationId xmlns:a16="http://schemas.microsoft.com/office/drawing/2014/main" id="{D9F9ED1B-E952-FB4F-974D-658E1B8A0F32}"/>
              </a:ext>
            </a:extLst>
          </p:cNvPr>
          <p:cNvSpPr>
            <a:spLocks noGrp="1"/>
          </p:cNvSpPr>
          <p:nvPr>
            <p:ph type="body" sz="quarter" idx="18"/>
          </p:nvPr>
        </p:nvSpPr>
        <p:spPr>
          <a:xfrm>
            <a:off x="665999" y="2117895"/>
            <a:ext cx="5165973" cy="2879162"/>
          </a:xfrm>
        </p:spPr>
        <p:txBody>
          <a:bodyPr/>
          <a:lstStyle/>
          <a:p>
            <a:endParaRPr lang="en-GB"/>
          </a:p>
        </p:txBody>
      </p:sp>
      <p:sp>
        <p:nvSpPr>
          <p:cNvPr id="4" name="Text Placeholder 3">
            <a:extLst>
              <a:ext uri="{FF2B5EF4-FFF2-40B4-BE49-F238E27FC236}">
                <a16:creationId xmlns:a16="http://schemas.microsoft.com/office/drawing/2014/main" id="{852343DC-A031-834E-B14A-625CE8E9E9EC}"/>
              </a:ext>
            </a:extLst>
          </p:cNvPr>
          <p:cNvSpPr>
            <a:spLocks noGrp="1"/>
          </p:cNvSpPr>
          <p:nvPr>
            <p:ph type="body" sz="quarter" idx="19"/>
          </p:nvPr>
        </p:nvSpPr>
        <p:spPr>
          <a:xfrm>
            <a:off x="787888" y="2248841"/>
            <a:ext cx="4901211" cy="2604782"/>
          </a:xfrm>
        </p:spPr>
        <p:txBody>
          <a:bodyPr anchor="ctr"/>
          <a:lstStyle/>
          <a:p>
            <a:pPr algn="ctr"/>
            <a:r>
              <a:rPr lang="en-US" sz="1800" b="1">
                <a:latin typeface="+mj-lt"/>
              </a:rPr>
              <a:t>Creative Design Principles</a:t>
            </a:r>
          </a:p>
          <a:p>
            <a:r>
              <a:rPr lang="en-US" b="1"/>
              <a:t>Same questions that could be applied to every campaign:</a:t>
            </a:r>
          </a:p>
          <a:p>
            <a:pPr marL="285750" indent="-285750">
              <a:buFont typeface="Arial" panose="020B0604020202020204" pitchFamily="34" charset="0"/>
              <a:buChar char="•"/>
            </a:pPr>
            <a:r>
              <a:rPr lang="en-US">
                <a:solidFill>
                  <a:schemeClr val="accent2"/>
                </a:solidFill>
              </a:rPr>
              <a:t>E.g. What’s the optimal amount of text per scene?</a:t>
            </a:r>
          </a:p>
          <a:p>
            <a:pPr marL="285750" indent="-285750">
              <a:buFont typeface="Arial" panose="020B0604020202020204" pitchFamily="34" charset="0"/>
              <a:buChar char="•"/>
            </a:pPr>
            <a:r>
              <a:rPr lang="en-US">
                <a:solidFill>
                  <a:schemeClr val="accent2"/>
                </a:solidFill>
              </a:rPr>
              <a:t>E.g. What’s the optimal frame length?</a:t>
            </a:r>
          </a:p>
        </p:txBody>
      </p:sp>
      <p:sp>
        <p:nvSpPr>
          <p:cNvPr id="5" name="Text Placeholder 4">
            <a:extLst>
              <a:ext uri="{FF2B5EF4-FFF2-40B4-BE49-F238E27FC236}">
                <a16:creationId xmlns:a16="http://schemas.microsoft.com/office/drawing/2014/main" id="{FC3D0AA3-47DD-BA46-BEF9-76D488647763}"/>
              </a:ext>
            </a:extLst>
          </p:cNvPr>
          <p:cNvSpPr>
            <a:spLocks noGrp="1"/>
          </p:cNvSpPr>
          <p:nvPr>
            <p:ph type="body" sz="quarter" idx="20"/>
          </p:nvPr>
        </p:nvSpPr>
        <p:spPr>
          <a:xfrm>
            <a:off x="6357563" y="2117895"/>
            <a:ext cx="5165973" cy="2879162"/>
          </a:xfrm>
        </p:spPr>
        <p:txBody>
          <a:bodyPr/>
          <a:lstStyle/>
          <a:p>
            <a:endParaRPr lang="en-GB"/>
          </a:p>
        </p:txBody>
      </p:sp>
      <p:sp>
        <p:nvSpPr>
          <p:cNvPr id="6" name="Text Placeholder 5">
            <a:extLst>
              <a:ext uri="{FF2B5EF4-FFF2-40B4-BE49-F238E27FC236}">
                <a16:creationId xmlns:a16="http://schemas.microsoft.com/office/drawing/2014/main" id="{AE2F562C-1989-7443-8E07-508DED135FE3}"/>
              </a:ext>
            </a:extLst>
          </p:cNvPr>
          <p:cNvSpPr>
            <a:spLocks noGrp="1"/>
          </p:cNvSpPr>
          <p:nvPr>
            <p:ph type="body" sz="quarter" idx="21"/>
          </p:nvPr>
        </p:nvSpPr>
        <p:spPr>
          <a:xfrm>
            <a:off x="6482636" y="2248841"/>
            <a:ext cx="4921476" cy="2604782"/>
          </a:xfrm>
        </p:spPr>
        <p:txBody>
          <a:bodyPr anchor="ctr"/>
          <a:lstStyle/>
          <a:p>
            <a:pPr algn="ctr"/>
            <a:r>
              <a:rPr lang="en-US" sz="1800" b="1">
                <a:latin typeface="+mj-lt"/>
              </a:rPr>
              <a:t>Campaign Success Drivers</a:t>
            </a:r>
          </a:p>
          <a:p>
            <a:r>
              <a:rPr lang="en-US" b="1"/>
              <a:t>What is the distinguishing factor that has led to the success or failure of a given campaign?</a:t>
            </a:r>
          </a:p>
          <a:p>
            <a:pPr marL="285750" indent="-285750">
              <a:buFont typeface="Arial" panose="020B0604020202020204" pitchFamily="34" charset="0"/>
              <a:buChar char="•"/>
            </a:pPr>
            <a:r>
              <a:rPr lang="en-US">
                <a:solidFill>
                  <a:schemeClr val="accent2"/>
                </a:solidFill>
              </a:rPr>
              <a:t>E.g. </a:t>
            </a:r>
            <a:r>
              <a:rPr lang="en-US"/>
              <a:t>iPhone 12 release campaign</a:t>
            </a:r>
            <a:endParaRPr lang="en-US">
              <a:solidFill>
                <a:schemeClr val="accent2"/>
              </a:solidFill>
            </a:endParaRPr>
          </a:p>
          <a:p>
            <a:endParaRPr lang="en-GB"/>
          </a:p>
        </p:txBody>
      </p:sp>
    </p:spTree>
    <p:extLst>
      <p:ext uri="{BB962C8B-B14F-4D97-AF65-F5344CB8AC3E}">
        <p14:creationId xmlns:p14="http://schemas.microsoft.com/office/powerpoint/2010/main" val="3045457493"/>
      </p:ext>
    </p:extLst>
  </p:cSld>
  <p:clrMapOvr>
    <a:masterClrMapping/>
  </p:clrMapOvr>
</p:sld>
</file>

<file path=ppt/theme/theme1.xml><?xml version="1.0" encoding="utf-8"?>
<a:theme xmlns:a="http://schemas.openxmlformats.org/drawingml/2006/main" name="Default Theme">
  <a:themeElements>
    <a:clrScheme name="Custom 129">
      <a:dk1>
        <a:srgbClr val="000000"/>
      </a:dk1>
      <a:lt1>
        <a:srgbClr val="FFFFFF"/>
      </a:lt1>
      <a:dk2>
        <a:srgbClr val="818386"/>
      </a:dk2>
      <a:lt2>
        <a:srgbClr val="DBDBDB"/>
      </a:lt2>
      <a:accent1>
        <a:srgbClr val="0F374A"/>
      </a:accent1>
      <a:accent2>
        <a:srgbClr val="FDE2C1"/>
      </a:accent2>
      <a:accent3>
        <a:srgbClr val="41B994"/>
      </a:accent3>
      <a:accent4>
        <a:srgbClr val="FF7F00"/>
      </a:accent4>
      <a:accent5>
        <a:srgbClr val="8764C6"/>
      </a:accent5>
      <a:accent6>
        <a:srgbClr val="75CBD9"/>
      </a:accent6>
      <a:hlink>
        <a:srgbClr val="241E6B"/>
      </a:hlink>
      <a:folHlink>
        <a:srgbClr val="544E8D"/>
      </a:folHlink>
    </a:clrScheme>
    <a:fontScheme name="Custom 3">
      <a:majorFont>
        <a:latin typeface="Avenir Next LT Pro"/>
        <a:ea typeface=""/>
        <a:cs typeface=""/>
      </a:majorFont>
      <a:minorFont>
        <a:latin typeface="Grotesqu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72000" tIns="72000" rIns="72000" bIns="72000"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600" dirty="0" err="1" smtClean="0">
            <a:solidFill>
              <a:schemeClr val="accent1"/>
            </a:solidFill>
          </a:defRPr>
        </a:defPPr>
      </a:lstStyle>
    </a:txDef>
  </a:objectDefaults>
  <a:extraClrSchemeLst/>
  <a:extLst>
    <a:ext uri="{05A4C25C-085E-4340-85A3-A5531E510DB2}">
      <thm15:themeFamily xmlns:thm15="http://schemas.microsoft.com/office/thememl/2012/main" name="Havas Media_new template_2021" id="{74ECB79E-27C7-C443-A28A-FB7B51C162A5}" vid="{855D4C7D-281F-5742-AA99-D70DB4B352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Havas Media Group - Colors">
    <a:dk1>
      <a:srgbClr val="0D0D0D"/>
    </a:dk1>
    <a:lt1>
      <a:sysClr val="window" lastClr="FFFFFF"/>
    </a:lt1>
    <a:dk2>
      <a:srgbClr val="EA0D3B"/>
    </a:dk2>
    <a:lt2>
      <a:srgbClr val="7F7F7F"/>
    </a:lt2>
    <a:accent1>
      <a:srgbClr val="003FC4"/>
    </a:accent1>
    <a:accent2>
      <a:srgbClr val="00319E"/>
    </a:accent2>
    <a:accent3>
      <a:srgbClr val="00FAFF"/>
    </a:accent3>
    <a:accent4>
      <a:srgbClr val="00D1D6"/>
    </a:accent4>
    <a:accent5>
      <a:srgbClr val="C0FF00"/>
    </a:accent5>
    <a:accent6>
      <a:srgbClr val="9ED000"/>
    </a:accent6>
    <a:hlink>
      <a:srgbClr val="003FC4"/>
    </a:hlink>
    <a:folHlink>
      <a:srgbClr val="00319E"/>
    </a:folHlink>
  </a:clrScheme>
  <a:fontScheme name="Havas Template">
    <a:majorFont>
      <a:latin typeface="Tw Cen MT Condensed"/>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Default Theme</Template>
  <TotalTime>1336</TotalTime>
  <Words>1697</Words>
  <Application>Microsoft Office PowerPoint</Application>
  <PresentationFormat>Widescreen</PresentationFormat>
  <Paragraphs>235</Paragraphs>
  <Slides>24</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Avenir Next LT Pro</vt:lpstr>
      <vt:lpstr>Calibri</vt:lpstr>
      <vt:lpstr>Grotesque Light</vt:lpstr>
      <vt:lpstr>Lexia Light</vt:lpstr>
      <vt:lpstr>Tw Cen MT</vt:lpstr>
      <vt:lpstr>Tw Cen MT Condensed</vt:lpstr>
      <vt:lpstr>Wingdings 2</vt:lpstr>
      <vt:lpstr>Default Theme</vt:lpstr>
      <vt:lpstr>Creative x</vt:lpstr>
      <vt:lpstr>agenda</vt:lpstr>
      <vt:lpstr>What is creative x?</vt:lpstr>
      <vt:lpstr>EXPLORE AND ESTABLISH RELATIONSHIP BETWEEN CREATIVE DESIGN AND PERFORMANCE</vt:lpstr>
      <vt:lpstr>PowerPoint Presentation</vt:lpstr>
      <vt:lpstr>A Collaborative Workstream between the Data Engineering teams of Havas Media Group &amp; Google</vt:lpstr>
      <vt:lpstr>how does it work? </vt:lpstr>
      <vt:lpstr>A NOTE ON data securitY</vt:lpstr>
      <vt:lpstr>2 streams of insights</vt:lpstr>
      <vt:lpstr>Why is creative x the best on the market?</vt:lpstr>
      <vt:lpstr>Kia case study</vt:lpstr>
      <vt:lpstr>Measures of success</vt:lpstr>
      <vt:lpstr>hypotheses</vt:lpstr>
      <vt:lpstr>Kia INSIGHTS GENERATED FROM 400+ CREATIVES</vt:lpstr>
      <vt:lpstr>Proposed o2 use cases</vt:lpstr>
      <vt:lpstr>Kpis and outcomes</vt:lpstr>
      <vt:lpstr>PowerPoint Presentation</vt:lpstr>
      <vt:lpstr>Wider content automation </vt:lpstr>
      <vt:lpstr>WHICH ASPECT OF DCO DOES CREATIVE X ANALYSE?</vt:lpstr>
      <vt:lpstr>How often should the creative design principles be reassessed?</vt:lpstr>
      <vt:lpstr>Key creative components of an ad</vt:lpstr>
      <vt:lpstr>Proposed cost + roll out</vt:lpstr>
      <vt:lpstr>Proposed investment fund structure </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x</dc:title>
  <dc:creator>Jessica Crowter-Jones</dc:creator>
  <cp:lastModifiedBy>Robert Flowerday</cp:lastModifiedBy>
  <cp:revision>2</cp:revision>
  <cp:lastPrinted>1601-01-01T00:00:00Z</cp:lastPrinted>
  <dcterms:created xsi:type="dcterms:W3CDTF">2021-05-05T10:31:57Z</dcterms:created>
  <dcterms:modified xsi:type="dcterms:W3CDTF">2021-08-05T11:16:49Z</dcterms:modified>
</cp:coreProperties>
</file>